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 id="2147483732" r:id="rId5"/>
  </p:sldMasterIdLst>
  <p:notesMasterIdLst>
    <p:notesMasterId r:id="rId18"/>
  </p:notesMasterIdLst>
  <p:handoutMasterIdLst>
    <p:handoutMasterId r:id="rId19"/>
  </p:handoutMasterIdLst>
  <p:sldIdLst>
    <p:sldId id="3674" r:id="rId6"/>
    <p:sldId id="3675" r:id="rId7"/>
    <p:sldId id="3654" r:id="rId8"/>
    <p:sldId id="3666" r:id="rId9"/>
    <p:sldId id="3655" r:id="rId10"/>
    <p:sldId id="3664" r:id="rId11"/>
    <p:sldId id="3665" r:id="rId12"/>
    <p:sldId id="3670" r:id="rId13"/>
    <p:sldId id="3676" r:id="rId14"/>
    <p:sldId id="3668" r:id="rId15"/>
    <p:sldId id="3667" r:id="rId16"/>
    <p:sldId id="3677" r:id="rId17"/>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55" userDrawn="1">
          <p15:clr>
            <a:srgbClr val="A4A3A4"/>
          </p15:clr>
        </p15:guide>
        <p15:guide id="2" pos="121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372711-9E67-7C72-FDAE-EC4B46A706FE}" name="Kabir Malkani" initials="KM" userId="S::kmalkani@citi-us.com::cde05eed-d63a-4cbd-acbd-dcad812210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4A4"/>
    <a:srgbClr val="0076BB"/>
    <a:srgbClr val="F47920"/>
    <a:srgbClr val="21C1CA"/>
    <a:srgbClr val="00B8C2"/>
    <a:srgbClr val="CBEBFB"/>
    <a:srgbClr val="F4F8FC"/>
    <a:srgbClr val="F5F8FD"/>
    <a:srgbClr val="E0E7EE"/>
    <a:srgbClr val="D9E2E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7B588-8466-4C84-B5BC-B036E6A6D7F3}" v="1" dt="2025-03-11T16:23:12.7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03" autoAdjust="0"/>
    <p:restoredTop sz="94660"/>
  </p:normalViewPr>
  <p:slideViewPr>
    <p:cSldViewPr snapToGrid="0">
      <p:cViewPr>
        <p:scale>
          <a:sx n="75" d="100"/>
          <a:sy n="75" d="100"/>
        </p:scale>
        <p:origin x="2443" y="-749"/>
      </p:cViewPr>
      <p:guideLst>
        <p:guide orient="horz" pos="2455"/>
        <p:guide pos="1215"/>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kani, Kabir" userId="cde05eed-d63a-4cbd-acbd-dcad8122101b" providerId="ADAL" clId="{4417B588-8466-4C84-B5BC-B036E6A6D7F3}"/>
    <pc:docChg chg="modSld">
      <pc:chgData name="Malkani, Kabir" userId="cde05eed-d63a-4cbd-acbd-dcad8122101b" providerId="ADAL" clId="{4417B588-8466-4C84-B5BC-B036E6A6D7F3}" dt="2025-03-11T16:22:43.550" v="5"/>
      <pc:docMkLst>
        <pc:docMk/>
      </pc:docMkLst>
      <pc:sldChg chg="modSp mod">
        <pc:chgData name="Malkani, Kabir" userId="cde05eed-d63a-4cbd-acbd-dcad8122101b" providerId="ADAL" clId="{4417B588-8466-4C84-B5BC-B036E6A6D7F3}" dt="2025-03-11T16:22:43.550" v="5"/>
        <pc:sldMkLst>
          <pc:docMk/>
          <pc:sldMk cId="2118511480" sldId="3670"/>
        </pc:sldMkLst>
        <pc:spChg chg="mod">
          <ac:chgData name="Malkani, Kabir" userId="cde05eed-d63a-4cbd-acbd-dcad8122101b" providerId="ADAL" clId="{4417B588-8466-4C84-B5BC-B036E6A6D7F3}" dt="2025-03-11T16:22:43.550" v="5"/>
          <ac:spMkLst>
            <pc:docMk/>
            <pc:sldMk cId="2118511480" sldId="3670"/>
            <ac:spMk id="10" creationId="{6F6DE286-DFCC-57DC-80B4-C0663340E57A}"/>
          </ac:spMkLst>
        </pc:spChg>
      </pc:sldChg>
      <pc:sldChg chg="modSp mod">
        <pc:chgData name="Malkani, Kabir" userId="cde05eed-d63a-4cbd-acbd-dcad8122101b" providerId="ADAL" clId="{4417B588-8466-4C84-B5BC-B036E6A6D7F3}" dt="2025-03-10T14:57:35.218" v="4" actId="20577"/>
        <pc:sldMkLst>
          <pc:docMk/>
          <pc:sldMk cId="2392959162" sldId="3676"/>
        </pc:sldMkLst>
        <pc:spChg chg="mod">
          <ac:chgData name="Malkani, Kabir" userId="cde05eed-d63a-4cbd-acbd-dcad8122101b" providerId="ADAL" clId="{4417B588-8466-4C84-B5BC-B036E6A6D7F3}" dt="2025-03-10T14:57:35.218" v="4" actId="20577"/>
          <ac:spMkLst>
            <pc:docMk/>
            <pc:sldMk cId="2392959162" sldId="3676"/>
            <ac:spMk id="12" creationId="{8C512BBF-3AF3-8B22-E906-68B197A666A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33AB7C-C00F-42CB-BB4D-247A8D4AF5C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7157B8D-532B-46D6-BB1A-66B7F47F0EB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40EA44-1421-406D-8ED8-095F041B6259}" type="datetimeFigureOut">
              <a:rPr lang="en-US" smtClean="0"/>
              <a:t>4/18/2025</a:t>
            </a:fld>
            <a:endParaRPr lang="en-US"/>
          </a:p>
        </p:txBody>
      </p:sp>
      <p:sp>
        <p:nvSpPr>
          <p:cNvPr id="4" name="Footer Placeholder 3">
            <a:extLst>
              <a:ext uri="{FF2B5EF4-FFF2-40B4-BE49-F238E27FC236}">
                <a16:creationId xmlns:a16="http://schemas.microsoft.com/office/drawing/2014/main" id="{7B875A6E-3B37-45BC-9CD2-DAEE6B0E3FC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F41C58E-FDEA-4C4E-8BC0-B13F5C09375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5B58EE-6DD9-4AC4-A091-B7530FB5D463}" type="slidenum">
              <a:rPr lang="en-US" smtClean="0"/>
              <a:t>‹#›</a:t>
            </a:fld>
            <a:endParaRPr lang="en-US"/>
          </a:p>
        </p:txBody>
      </p:sp>
    </p:spTree>
    <p:extLst>
      <p:ext uri="{BB962C8B-B14F-4D97-AF65-F5344CB8AC3E}">
        <p14:creationId xmlns:p14="http://schemas.microsoft.com/office/powerpoint/2010/main" val="1197470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D9C193-8EDA-4B6C-AAD5-DEEFA17B123C}" type="datetimeFigureOut">
              <a:rPr lang="en-GB" smtClean="0"/>
              <a:t>18/04/2025</a:t>
            </a:fld>
            <a:endParaRPr lang="en-GB"/>
          </a:p>
        </p:txBody>
      </p:sp>
      <p:sp>
        <p:nvSpPr>
          <p:cNvPr id="4" name="Slide Image Placeholder 3"/>
          <p:cNvSpPr>
            <a:spLocks noGrp="1" noRot="1" noChangeAspect="1"/>
          </p:cNvSpPr>
          <p:nvPr>
            <p:ph type="sldImg" idx="2"/>
          </p:nvPr>
        </p:nvSpPr>
        <p:spPr>
          <a:xfrm>
            <a:off x="2560638" y="1143000"/>
            <a:ext cx="17367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AD7A49-FCD5-400A-AD2F-738FEE4C2DDA}" type="slidenum">
              <a:rPr lang="en-GB" smtClean="0"/>
              <a:t>‹#›</a:t>
            </a:fld>
            <a:endParaRPr lang="en-GB"/>
          </a:p>
        </p:txBody>
      </p:sp>
    </p:spTree>
    <p:extLst>
      <p:ext uri="{BB962C8B-B14F-4D97-AF65-F5344CB8AC3E}">
        <p14:creationId xmlns:p14="http://schemas.microsoft.com/office/powerpoint/2010/main" val="4039609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80762-0156-E004-2162-15275CD9C0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A3B387-6057-10C5-5DC6-0795D5B4915A}"/>
              </a:ext>
            </a:extLst>
          </p:cNvPr>
          <p:cNvSpPr>
            <a:spLocks noGrp="1" noRot="1" noChangeAspect="1"/>
          </p:cNvSpPr>
          <p:nvPr>
            <p:ph type="sldImg"/>
          </p:nvPr>
        </p:nvSpPr>
        <p:spPr>
          <a:xfrm>
            <a:off x="2560638" y="1143000"/>
            <a:ext cx="1736725" cy="3086100"/>
          </a:xfrm>
        </p:spPr>
      </p:sp>
      <p:sp>
        <p:nvSpPr>
          <p:cNvPr id="3" name="Notes Placeholder 2">
            <a:extLst>
              <a:ext uri="{FF2B5EF4-FFF2-40B4-BE49-F238E27FC236}">
                <a16:creationId xmlns:a16="http://schemas.microsoft.com/office/drawing/2014/main" id="{E3824F0B-7871-7BD0-037F-2B9A34AE1BE1}"/>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FCB04DC3-7C43-DDC7-3CD2-05DC02CA8D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97D2E8-A112-4B24-B86A-CAFB31A398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6501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60638" y="1143000"/>
            <a:ext cx="17367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AD7A49-FCD5-400A-AD2F-738FEE4C2DDA}" type="slidenum">
              <a:rPr lang="en-GB" smtClean="0"/>
              <a:t>3</a:t>
            </a:fld>
            <a:endParaRPr lang="en-GB"/>
          </a:p>
        </p:txBody>
      </p:sp>
    </p:spTree>
    <p:extLst>
      <p:ext uri="{BB962C8B-B14F-4D97-AF65-F5344CB8AC3E}">
        <p14:creationId xmlns:p14="http://schemas.microsoft.com/office/powerpoint/2010/main" val="4058621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A35CC-F3A5-4F2C-305C-E8B58ED830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6341D9-E1BD-DE70-8AAA-9F0EFD01974A}"/>
              </a:ext>
            </a:extLst>
          </p:cNvPr>
          <p:cNvSpPr>
            <a:spLocks noGrp="1" noRot="1" noChangeAspect="1"/>
          </p:cNvSpPr>
          <p:nvPr>
            <p:ph type="sldImg"/>
          </p:nvPr>
        </p:nvSpPr>
        <p:spPr>
          <a:xfrm>
            <a:off x="2560638" y="1143000"/>
            <a:ext cx="1736725" cy="3086100"/>
          </a:xfrm>
        </p:spPr>
      </p:sp>
      <p:sp>
        <p:nvSpPr>
          <p:cNvPr id="3" name="Notes Placeholder 2">
            <a:extLst>
              <a:ext uri="{FF2B5EF4-FFF2-40B4-BE49-F238E27FC236}">
                <a16:creationId xmlns:a16="http://schemas.microsoft.com/office/drawing/2014/main" id="{CF0513D7-6AD6-A195-39E3-FD123C35632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BE031D-0441-3DF8-50AA-E0844B33786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AD7A49-FCD5-400A-AD2F-738FEE4C2DD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4229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3F530-C65E-C755-B12D-0DAED130B9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803E76-B96C-CD4B-88EB-9E20E84D735C}"/>
              </a:ext>
            </a:extLst>
          </p:cNvPr>
          <p:cNvSpPr>
            <a:spLocks noGrp="1" noRot="1" noChangeAspect="1"/>
          </p:cNvSpPr>
          <p:nvPr>
            <p:ph type="sldImg"/>
          </p:nvPr>
        </p:nvSpPr>
        <p:spPr>
          <a:xfrm>
            <a:off x="2560638" y="1143000"/>
            <a:ext cx="1736725" cy="3086100"/>
          </a:xfrm>
        </p:spPr>
      </p:sp>
      <p:sp>
        <p:nvSpPr>
          <p:cNvPr id="3" name="Notes Placeholder 2">
            <a:extLst>
              <a:ext uri="{FF2B5EF4-FFF2-40B4-BE49-F238E27FC236}">
                <a16:creationId xmlns:a16="http://schemas.microsoft.com/office/drawing/2014/main" id="{B0BEB81B-CEAA-0477-FA56-FCD59D8A84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56B5D0-96BF-B0E4-1767-42FBA6DADF3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AD7A49-FCD5-400A-AD2F-738FEE4C2DD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2349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4E67B-B9EA-904F-9557-990B80BD3E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02E0C-337B-DD47-143A-FD95FDF99C86}"/>
              </a:ext>
            </a:extLst>
          </p:cNvPr>
          <p:cNvSpPr>
            <a:spLocks noGrp="1" noRot="1" noChangeAspect="1"/>
          </p:cNvSpPr>
          <p:nvPr>
            <p:ph type="sldImg"/>
          </p:nvPr>
        </p:nvSpPr>
        <p:spPr>
          <a:xfrm>
            <a:off x="2560638" y="1143000"/>
            <a:ext cx="1736725" cy="3086100"/>
          </a:xfrm>
        </p:spPr>
      </p:sp>
      <p:sp>
        <p:nvSpPr>
          <p:cNvPr id="3" name="Notes Placeholder 2">
            <a:extLst>
              <a:ext uri="{FF2B5EF4-FFF2-40B4-BE49-F238E27FC236}">
                <a16:creationId xmlns:a16="http://schemas.microsoft.com/office/drawing/2014/main" id="{C1CE6BA8-38C2-644D-A6AC-2FE0A89CE70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DD3291-BAC0-3AD7-BBA3-11170FAE8DA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AD7A49-FCD5-400A-AD2F-738FEE4C2DD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3238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C42E2-A769-23A4-A3FB-8906F21AEF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CF3465-EBF9-8434-0A5F-CC77995FAC09}"/>
              </a:ext>
            </a:extLst>
          </p:cNvPr>
          <p:cNvSpPr>
            <a:spLocks noGrp="1" noRot="1" noChangeAspect="1"/>
          </p:cNvSpPr>
          <p:nvPr>
            <p:ph type="sldImg"/>
          </p:nvPr>
        </p:nvSpPr>
        <p:spPr>
          <a:xfrm>
            <a:off x="2560638" y="1143000"/>
            <a:ext cx="1736725" cy="3086100"/>
          </a:xfrm>
        </p:spPr>
      </p:sp>
      <p:sp>
        <p:nvSpPr>
          <p:cNvPr id="3" name="Notes Placeholder 2">
            <a:extLst>
              <a:ext uri="{FF2B5EF4-FFF2-40B4-BE49-F238E27FC236}">
                <a16:creationId xmlns:a16="http://schemas.microsoft.com/office/drawing/2014/main" id="{59AD600E-4D26-016E-1FA1-B2FC1A7502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838FBA-433F-A8D0-E56B-93D861D33B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AD7A49-FCD5-400A-AD2F-738FEE4C2DD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2039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06068-D261-D86A-4BA8-FA4629E39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294C21-CBB3-82B2-AA07-AF497DF4B1E0}"/>
              </a:ext>
            </a:extLst>
          </p:cNvPr>
          <p:cNvSpPr>
            <a:spLocks noGrp="1" noRot="1" noChangeAspect="1"/>
          </p:cNvSpPr>
          <p:nvPr>
            <p:ph type="sldImg"/>
          </p:nvPr>
        </p:nvSpPr>
        <p:spPr>
          <a:xfrm>
            <a:off x="2560638" y="1143000"/>
            <a:ext cx="1736725" cy="3086100"/>
          </a:xfrm>
        </p:spPr>
      </p:sp>
      <p:sp>
        <p:nvSpPr>
          <p:cNvPr id="3" name="Notes Placeholder 2">
            <a:extLst>
              <a:ext uri="{FF2B5EF4-FFF2-40B4-BE49-F238E27FC236}">
                <a16:creationId xmlns:a16="http://schemas.microsoft.com/office/drawing/2014/main" id="{11769317-F415-35BD-B8E8-60DAEF80D8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A677307-401C-FE10-FA94-40E8D1B747F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AD7A49-FCD5-400A-AD2F-738FEE4C2DD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019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CC5A-4AE0-FB9E-471D-9891924190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EDA2C1-40F9-075F-417D-6E8ED3C10A11}"/>
              </a:ext>
            </a:extLst>
          </p:cNvPr>
          <p:cNvSpPr>
            <a:spLocks noGrp="1" noRot="1" noChangeAspect="1"/>
          </p:cNvSpPr>
          <p:nvPr>
            <p:ph type="sldImg"/>
          </p:nvPr>
        </p:nvSpPr>
        <p:spPr>
          <a:xfrm>
            <a:off x="2560638" y="1143000"/>
            <a:ext cx="1736725" cy="3086100"/>
          </a:xfrm>
        </p:spPr>
      </p:sp>
      <p:sp>
        <p:nvSpPr>
          <p:cNvPr id="3" name="Notes Placeholder 2">
            <a:extLst>
              <a:ext uri="{FF2B5EF4-FFF2-40B4-BE49-F238E27FC236}">
                <a16:creationId xmlns:a16="http://schemas.microsoft.com/office/drawing/2014/main" id="{FF91E99C-446F-5241-1426-64F905AC97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C2938F-2A93-2A0B-E85B-9C48278ABB7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AD7A49-FCD5-400A-AD2F-738FEE4C2DD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4095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4CD4B-A7C3-3887-B1F1-B17B4FBEF6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D45A6A-A0F4-6E50-53B8-6A384143B095}"/>
              </a:ext>
            </a:extLst>
          </p:cNvPr>
          <p:cNvSpPr>
            <a:spLocks noGrp="1" noRot="1" noChangeAspect="1"/>
          </p:cNvSpPr>
          <p:nvPr>
            <p:ph type="sldImg"/>
          </p:nvPr>
        </p:nvSpPr>
        <p:spPr>
          <a:xfrm>
            <a:off x="2560638" y="1143000"/>
            <a:ext cx="1736725" cy="3086100"/>
          </a:xfrm>
        </p:spPr>
      </p:sp>
      <p:sp>
        <p:nvSpPr>
          <p:cNvPr id="3" name="Notes Placeholder 2">
            <a:extLst>
              <a:ext uri="{FF2B5EF4-FFF2-40B4-BE49-F238E27FC236}">
                <a16:creationId xmlns:a16="http://schemas.microsoft.com/office/drawing/2014/main" id="{F3BE07CB-EC5D-6E20-B8B3-A5030E2517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AFB507A-BE85-238D-F295-37E76D1EB5F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AD7A49-FCD5-400A-AD2F-738FEE4C2DD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6270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hyperlink" Target="https://www.youtube.com/channel/UCJRuaGbrOxiEyMaop6VvUIw" TargetMode="External"/><Relationship Id="rId13" Type="http://schemas.openxmlformats.org/officeDocument/2006/relationships/image" Target="../media/image11.svg"/><Relationship Id="rId18" Type="http://schemas.openxmlformats.org/officeDocument/2006/relationships/image" Target="../media/image14.png"/><Relationship Id="rId3" Type="http://schemas.openxmlformats.org/officeDocument/2006/relationships/image" Target="../media/image5.svg"/><Relationship Id="rId7" Type="http://schemas.openxmlformats.org/officeDocument/2006/relationships/image" Target="../media/image7.svg"/><Relationship Id="rId12" Type="http://schemas.openxmlformats.org/officeDocument/2006/relationships/image" Target="../media/image10.png"/><Relationship Id="rId17" Type="http://schemas.openxmlformats.org/officeDocument/2006/relationships/hyperlink" Target="https://www.instagram.com/creativeitinc/?hl=en" TargetMode="External"/><Relationship Id="rId2" Type="http://schemas.openxmlformats.org/officeDocument/2006/relationships/image" Target="../media/image4.png"/><Relationship Id="rId16" Type="http://schemas.openxmlformats.org/officeDocument/2006/relationships/image" Target="../media/image13.svg"/><Relationship Id="rId20" Type="http://schemas.openxmlformats.org/officeDocument/2006/relationships/hyperlink" Target="https://citi-hhs.com/"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hyperlink" Target="https://www.linkedin.com/company/creative-information-techology-inc/" TargetMode="External"/><Relationship Id="rId5" Type="http://schemas.openxmlformats.org/officeDocument/2006/relationships/hyperlink" Target="https://twitter.com/CITI_US" TargetMode="External"/><Relationship Id="rId15" Type="http://schemas.openxmlformats.org/officeDocument/2006/relationships/image" Target="../media/image12.png"/><Relationship Id="rId10" Type="http://schemas.openxmlformats.org/officeDocument/2006/relationships/image" Target="../media/image9.svg"/><Relationship Id="rId19" Type="http://schemas.openxmlformats.org/officeDocument/2006/relationships/image" Target="../media/image15.svg"/><Relationship Id="rId4" Type="http://schemas.openxmlformats.org/officeDocument/2006/relationships/hyperlink" Target="mailto:www.citi-us.com" TargetMode="External"/><Relationship Id="rId9" Type="http://schemas.openxmlformats.org/officeDocument/2006/relationships/image" Target="../media/image8.png"/><Relationship Id="rId14" Type="http://schemas.openxmlformats.org/officeDocument/2006/relationships/hyperlink" Target="https://www.facebook.com/CreativeITInc/" TargetMode="Externa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hyperlink" Target="https://www.youtube.com/channel/UCJRuaGbrOxiEyMaop6VvUIw" TargetMode="External"/><Relationship Id="rId13" Type="http://schemas.openxmlformats.org/officeDocument/2006/relationships/image" Target="../media/image11.svg"/><Relationship Id="rId18" Type="http://schemas.openxmlformats.org/officeDocument/2006/relationships/image" Target="../media/image14.png"/><Relationship Id="rId3" Type="http://schemas.openxmlformats.org/officeDocument/2006/relationships/image" Target="../media/image5.svg"/><Relationship Id="rId7" Type="http://schemas.openxmlformats.org/officeDocument/2006/relationships/image" Target="../media/image7.svg"/><Relationship Id="rId12" Type="http://schemas.openxmlformats.org/officeDocument/2006/relationships/image" Target="../media/image10.png"/><Relationship Id="rId17" Type="http://schemas.openxmlformats.org/officeDocument/2006/relationships/hyperlink" Target="https://www.instagram.com/creativeitinc/?hl=en" TargetMode="External"/><Relationship Id="rId2" Type="http://schemas.openxmlformats.org/officeDocument/2006/relationships/image" Target="../media/image4.png"/><Relationship Id="rId16" Type="http://schemas.openxmlformats.org/officeDocument/2006/relationships/image" Target="../media/image13.svg"/><Relationship Id="rId20" Type="http://schemas.openxmlformats.org/officeDocument/2006/relationships/hyperlink" Target="https://citi-hhs.com/"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hyperlink" Target="https://www.linkedin.com/company/creative-information-techology-inc/" TargetMode="External"/><Relationship Id="rId5" Type="http://schemas.openxmlformats.org/officeDocument/2006/relationships/hyperlink" Target="https://twitter.com/CITI_US" TargetMode="External"/><Relationship Id="rId15" Type="http://schemas.openxmlformats.org/officeDocument/2006/relationships/image" Target="../media/image12.png"/><Relationship Id="rId10" Type="http://schemas.openxmlformats.org/officeDocument/2006/relationships/image" Target="../media/image9.svg"/><Relationship Id="rId19" Type="http://schemas.openxmlformats.org/officeDocument/2006/relationships/image" Target="../media/image15.svg"/><Relationship Id="rId4" Type="http://schemas.openxmlformats.org/officeDocument/2006/relationships/hyperlink" Target="mailto:www.citi-us.com" TargetMode="External"/><Relationship Id="rId9" Type="http://schemas.openxmlformats.org/officeDocument/2006/relationships/image" Target="../media/image8.png"/><Relationship Id="rId14" Type="http://schemas.openxmlformats.org/officeDocument/2006/relationships/hyperlink" Target="https://www.facebook.com/CreativeITInc/" TargetMode="Externa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A4E2830-C2FC-D096-312F-CEB5D5C530EB}"/>
              </a:ext>
            </a:extLst>
          </p:cNvPr>
          <p:cNvSpPr/>
          <p:nvPr userDrawn="1"/>
        </p:nvSpPr>
        <p:spPr>
          <a:xfrm>
            <a:off x="0" y="11243732"/>
            <a:ext cx="6858000" cy="9482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013"/>
          </a:p>
        </p:txBody>
      </p:sp>
      <p:sp>
        <p:nvSpPr>
          <p:cNvPr id="3" name="Subtitle 2">
            <a:extLst>
              <a:ext uri="{FF2B5EF4-FFF2-40B4-BE49-F238E27FC236}">
                <a16:creationId xmlns:a16="http://schemas.microsoft.com/office/drawing/2014/main" id="{616B43D1-FE0E-BAB0-B2A6-3CA7877C3773}"/>
              </a:ext>
            </a:extLst>
          </p:cNvPr>
          <p:cNvSpPr>
            <a:spLocks noGrp="1"/>
          </p:cNvSpPr>
          <p:nvPr>
            <p:ph type="subTitle" idx="1" hasCustomPrompt="1"/>
          </p:nvPr>
        </p:nvSpPr>
        <p:spPr>
          <a:xfrm>
            <a:off x="399922" y="7188659"/>
            <a:ext cx="3183385" cy="265457"/>
          </a:xfrm>
        </p:spPr>
        <p:txBody>
          <a:bodyPr anchor="t">
            <a:spAutoFit/>
          </a:bodyPr>
          <a:lstStyle>
            <a:lvl1pPr marL="0" indent="0" algn="l">
              <a:buNone/>
              <a:defRPr lang="en-US" sz="1125" dirty="0">
                <a:solidFill>
                  <a:schemeClr val="tx1">
                    <a:lumMod val="50000"/>
                  </a:schemeClr>
                </a:solidFill>
                <a:latin typeface="Barlow" panose="00000500000000000000" pitchFamily="2" charset="0"/>
              </a:defRPr>
            </a:lvl1pPr>
            <a:lvl2pPr marL="257181" indent="0" algn="ctr">
              <a:buNone/>
              <a:defRPr>
                <a:solidFill>
                  <a:schemeClr val="tx1">
                    <a:tint val="75000"/>
                  </a:schemeClr>
                </a:solidFill>
              </a:defRPr>
            </a:lvl2pPr>
            <a:lvl3pPr marL="514362" indent="0" algn="ctr">
              <a:buNone/>
              <a:defRPr>
                <a:solidFill>
                  <a:schemeClr val="tx1">
                    <a:tint val="75000"/>
                  </a:schemeClr>
                </a:solidFill>
              </a:defRPr>
            </a:lvl3pPr>
            <a:lvl4pPr marL="771545" indent="0" algn="ctr">
              <a:buNone/>
              <a:defRPr>
                <a:solidFill>
                  <a:schemeClr val="tx1">
                    <a:tint val="75000"/>
                  </a:schemeClr>
                </a:solidFill>
              </a:defRPr>
            </a:lvl4pPr>
            <a:lvl5pPr marL="1028726" indent="0" algn="ctr">
              <a:buNone/>
              <a:defRPr>
                <a:solidFill>
                  <a:schemeClr val="tx1">
                    <a:tint val="75000"/>
                  </a:schemeClr>
                </a:solidFill>
              </a:defRPr>
            </a:lvl5pPr>
            <a:lvl6pPr marL="1285907" indent="0" algn="ctr">
              <a:buNone/>
              <a:defRPr>
                <a:solidFill>
                  <a:schemeClr val="tx1">
                    <a:tint val="75000"/>
                  </a:schemeClr>
                </a:solidFill>
              </a:defRPr>
            </a:lvl6pPr>
            <a:lvl7pPr marL="1543088" indent="0" algn="ctr">
              <a:buNone/>
              <a:defRPr>
                <a:solidFill>
                  <a:schemeClr val="tx1">
                    <a:tint val="75000"/>
                  </a:schemeClr>
                </a:solidFill>
              </a:defRPr>
            </a:lvl7pPr>
            <a:lvl8pPr marL="1800271" indent="0" algn="ctr">
              <a:buNone/>
              <a:defRPr>
                <a:solidFill>
                  <a:schemeClr val="tx1">
                    <a:tint val="75000"/>
                  </a:schemeClr>
                </a:solidFill>
              </a:defRPr>
            </a:lvl8pPr>
            <a:lvl9pPr marL="2057452" indent="0" algn="ctr">
              <a:buNone/>
              <a:defRPr>
                <a:solidFill>
                  <a:schemeClr val="tx1">
                    <a:tint val="75000"/>
                  </a:schemeClr>
                </a:solidFill>
              </a:defRPr>
            </a:lvl9pPr>
          </a:lstStyle>
          <a:p>
            <a:r>
              <a:rPr lang="en-US"/>
              <a:t>Subhead</a:t>
            </a:r>
          </a:p>
        </p:txBody>
      </p:sp>
      <p:sp>
        <p:nvSpPr>
          <p:cNvPr id="9" name="Title 1">
            <a:extLst>
              <a:ext uri="{FF2B5EF4-FFF2-40B4-BE49-F238E27FC236}">
                <a16:creationId xmlns:a16="http://schemas.microsoft.com/office/drawing/2014/main" id="{5655C2F5-3F49-D37A-E51D-1041B0AC4C97}"/>
              </a:ext>
            </a:extLst>
          </p:cNvPr>
          <p:cNvSpPr>
            <a:spLocks noGrp="1"/>
          </p:cNvSpPr>
          <p:nvPr>
            <p:ph type="ctrTitle" hasCustomPrompt="1"/>
          </p:nvPr>
        </p:nvSpPr>
        <p:spPr>
          <a:xfrm>
            <a:off x="399922" y="4490549"/>
            <a:ext cx="3183385" cy="2688103"/>
          </a:xfrm>
        </p:spPr>
        <p:txBody>
          <a:bodyPr lIns="90000" anchor="b">
            <a:normAutofit/>
          </a:bodyPr>
          <a:lstStyle>
            <a:lvl1pPr algn="l">
              <a:lnSpc>
                <a:spcPts val="2925"/>
              </a:lnSpc>
              <a:defRPr lang="en-US" sz="2700" dirty="0">
                <a:solidFill>
                  <a:schemeClr val="bg1"/>
                </a:solidFill>
                <a:latin typeface="Montserrat Medium" panose="00000600000000000000" pitchFamily="2" charset="0"/>
              </a:defRPr>
            </a:lvl1pPr>
          </a:lstStyle>
          <a:p>
            <a:r>
              <a:rPr lang="en-US"/>
              <a:t>Click To Edit Master Title Style</a:t>
            </a:r>
          </a:p>
        </p:txBody>
      </p:sp>
    </p:spTree>
    <p:extLst>
      <p:ext uri="{BB962C8B-B14F-4D97-AF65-F5344CB8AC3E}">
        <p14:creationId xmlns:p14="http://schemas.microsoft.com/office/powerpoint/2010/main" val="2812304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Name Card">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4402D2B4-8EBE-4897-8A5E-C95F564B4D8C}"/>
              </a:ext>
            </a:extLst>
          </p:cNvPr>
          <p:cNvSpPr>
            <a:spLocks noGrp="1"/>
          </p:cNvSpPr>
          <p:nvPr>
            <p:ph type="body" sz="half" idx="2" hasCustomPrompt="1"/>
          </p:nvPr>
        </p:nvSpPr>
        <p:spPr>
          <a:xfrm>
            <a:off x="209923" y="2319499"/>
            <a:ext cx="3607889" cy="3251200"/>
          </a:xfrm>
        </p:spPr>
        <p:txBody>
          <a:bodyPr lIns="0">
            <a:normAutofit/>
          </a:bodyPr>
          <a:lstStyle>
            <a:lvl1pPr marL="0" indent="0">
              <a:buNone/>
              <a:defRPr sz="900">
                <a:latin typeface="Barlow" panose="00000500000000000000" pitchFamily="2" charset="0"/>
              </a:defRPr>
            </a:lvl1pPr>
            <a:lvl2pPr marL="257181" indent="0">
              <a:buNone/>
              <a:defRPr sz="675"/>
            </a:lvl2pPr>
            <a:lvl3pPr marL="514362" indent="0">
              <a:buNone/>
              <a:defRPr sz="563"/>
            </a:lvl3pPr>
            <a:lvl4pPr marL="771545" indent="0">
              <a:buNone/>
              <a:defRPr sz="506"/>
            </a:lvl4pPr>
            <a:lvl5pPr marL="1028726" indent="0">
              <a:buNone/>
              <a:defRPr sz="506"/>
            </a:lvl5pPr>
            <a:lvl6pPr marL="1285907" indent="0">
              <a:buNone/>
              <a:defRPr sz="506"/>
            </a:lvl6pPr>
            <a:lvl7pPr marL="1543088" indent="0">
              <a:buNone/>
              <a:defRPr sz="506"/>
            </a:lvl7pPr>
            <a:lvl8pPr marL="1800271" indent="0">
              <a:buNone/>
              <a:defRPr sz="506"/>
            </a:lvl8pPr>
            <a:lvl9pPr marL="2057452" indent="0">
              <a:buNone/>
              <a:defRPr sz="506"/>
            </a:lvl9pPr>
          </a:lstStyle>
          <a:p>
            <a:pPr lvl="0"/>
            <a:r>
              <a:rPr lang="en-US"/>
              <a:t>Edit Master text styles</a:t>
            </a:r>
          </a:p>
        </p:txBody>
      </p:sp>
      <p:sp>
        <p:nvSpPr>
          <p:cNvPr id="7" name="Title 1">
            <a:extLst>
              <a:ext uri="{FF2B5EF4-FFF2-40B4-BE49-F238E27FC236}">
                <a16:creationId xmlns:a16="http://schemas.microsoft.com/office/drawing/2014/main" id="{883ED866-7B86-413D-BA46-829C2B64D669}"/>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04" name="Title 1">
            <a:extLst>
              <a:ext uri="{FF2B5EF4-FFF2-40B4-BE49-F238E27FC236}">
                <a16:creationId xmlns:a16="http://schemas.microsoft.com/office/drawing/2014/main" id="{B4C41C9E-D222-46B3-BACB-4A9605207A8C}"/>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extLst>
      <p:ext uri="{BB962C8B-B14F-4D97-AF65-F5344CB8AC3E}">
        <p14:creationId xmlns:p14="http://schemas.microsoft.com/office/powerpoint/2010/main" val="1513091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ne &amp; Pie 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E5A64428-6557-497D-A07B-CA39F93D1B00}"/>
              </a:ext>
            </a:extLst>
          </p:cNvPr>
          <p:cNvSpPr>
            <a:spLocks noGrp="1"/>
          </p:cNvSpPr>
          <p:nvPr>
            <p:ph sz="half" idx="2"/>
          </p:nvPr>
        </p:nvSpPr>
        <p:spPr>
          <a:xfrm>
            <a:off x="516958" y="2374058"/>
            <a:ext cx="2912042" cy="7845975"/>
          </a:xfrm>
        </p:spPr>
        <p:txBody>
          <a:bodyPr anchor="t">
            <a:normAutofit/>
          </a:bodyPr>
          <a:lstStyle>
            <a:lvl1pPr>
              <a:defRPr sz="788">
                <a:latin typeface="Barlow" panose="00000500000000000000" pitchFamily="2" charset="0"/>
              </a:defRPr>
            </a:lvl1pPr>
            <a:lvl2pPr>
              <a:defRPr sz="675"/>
            </a:lvl2pPr>
            <a:lvl3pPr>
              <a:defRPr sz="619"/>
            </a:lvl3pPr>
            <a:lvl4pPr>
              <a:defRPr sz="563"/>
            </a:lvl4pPr>
            <a:lvl5pPr>
              <a:defRPr sz="563"/>
            </a:lvl5pPr>
            <a:lvl6pPr>
              <a:defRPr sz="675"/>
            </a:lvl6pPr>
            <a:lvl7pPr>
              <a:defRPr sz="675"/>
            </a:lvl7pPr>
            <a:lvl8pPr>
              <a:defRPr sz="675"/>
            </a:lvl8pPr>
            <a:lvl9pPr>
              <a:defRPr sz="675"/>
            </a:lvl9pPr>
          </a:lstStyle>
          <a:p>
            <a:pPr lvl="0"/>
            <a:r>
              <a:rPr lang="en-US"/>
              <a:t>Click to edit Master text styles</a:t>
            </a:r>
          </a:p>
        </p:txBody>
      </p:sp>
      <p:sp>
        <p:nvSpPr>
          <p:cNvPr id="4" name="Content Placeholder 5">
            <a:extLst>
              <a:ext uri="{FF2B5EF4-FFF2-40B4-BE49-F238E27FC236}">
                <a16:creationId xmlns:a16="http://schemas.microsoft.com/office/drawing/2014/main" id="{69DD5D8C-E59A-4F2A-BD50-9D3C1B40691E}"/>
              </a:ext>
            </a:extLst>
          </p:cNvPr>
          <p:cNvSpPr>
            <a:spLocks noGrp="1"/>
          </p:cNvSpPr>
          <p:nvPr>
            <p:ph sz="quarter" idx="4"/>
          </p:nvPr>
        </p:nvSpPr>
        <p:spPr>
          <a:xfrm>
            <a:off x="3514727" y="2374058"/>
            <a:ext cx="2912041" cy="7845975"/>
          </a:xfrm>
        </p:spPr>
        <p:txBody>
          <a:bodyPr anchor="t">
            <a:normAutofit/>
          </a:bodyPr>
          <a:lstStyle>
            <a:lvl1pPr>
              <a:defRPr sz="788">
                <a:latin typeface="Barlow" panose="00000500000000000000" pitchFamily="2" charset="0"/>
              </a:defRPr>
            </a:lvl1pPr>
            <a:lvl2pPr>
              <a:defRPr sz="675"/>
            </a:lvl2pPr>
            <a:lvl3pPr>
              <a:defRPr sz="619"/>
            </a:lvl3pPr>
            <a:lvl4pPr>
              <a:defRPr sz="563"/>
            </a:lvl4pPr>
            <a:lvl5pPr>
              <a:defRPr sz="563"/>
            </a:lvl5pPr>
            <a:lvl6pPr>
              <a:defRPr sz="675"/>
            </a:lvl6pPr>
            <a:lvl7pPr>
              <a:defRPr sz="675"/>
            </a:lvl7pPr>
            <a:lvl8pPr>
              <a:defRPr sz="675"/>
            </a:lvl8pPr>
            <a:lvl9pPr>
              <a:defRPr sz="675"/>
            </a:lvl9pPr>
          </a:lstStyle>
          <a:p>
            <a:pPr lvl="0"/>
            <a:r>
              <a:rPr lang="en-US"/>
              <a:t>Click to edit Master text styles</a:t>
            </a:r>
          </a:p>
        </p:txBody>
      </p:sp>
      <p:sp>
        <p:nvSpPr>
          <p:cNvPr id="6" name="Title 1">
            <a:extLst>
              <a:ext uri="{FF2B5EF4-FFF2-40B4-BE49-F238E27FC236}">
                <a16:creationId xmlns:a16="http://schemas.microsoft.com/office/drawing/2014/main" id="{C22C3B98-5691-480E-8EAF-33E23484EDDF}"/>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extLst>
      <p:ext uri="{BB962C8B-B14F-4D97-AF65-F5344CB8AC3E}">
        <p14:creationId xmlns:p14="http://schemas.microsoft.com/office/powerpoint/2010/main" val="213837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C0BEF8-E5BD-4136-9FC2-5D21BC6F0AB4}"/>
              </a:ext>
            </a:extLst>
          </p:cNvPr>
          <p:cNvSpPr/>
          <p:nvPr userDrawn="1"/>
        </p:nvSpPr>
        <p:spPr>
          <a:xfrm>
            <a:off x="0" y="0"/>
            <a:ext cx="6858000" cy="12192000"/>
          </a:xfrm>
          <a:prstGeom prst="rect">
            <a:avLst/>
          </a:prstGeom>
          <a:solidFill>
            <a:srgbClr val="00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cxnSp>
        <p:nvCxnSpPr>
          <p:cNvPr id="16" name="Straight Connector 15">
            <a:extLst>
              <a:ext uri="{FF2B5EF4-FFF2-40B4-BE49-F238E27FC236}">
                <a16:creationId xmlns:a16="http://schemas.microsoft.com/office/drawing/2014/main" id="{24F7E614-05EB-A8CF-09B8-38AAEF1C53E3}"/>
              </a:ext>
            </a:extLst>
          </p:cNvPr>
          <p:cNvCxnSpPr>
            <a:cxnSpLocks/>
          </p:cNvCxnSpPr>
          <p:nvPr userDrawn="1"/>
        </p:nvCxnSpPr>
        <p:spPr>
          <a:xfrm>
            <a:off x="207355" y="10965013"/>
            <a:ext cx="646827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3">
            <a:extLst>
              <a:ext uri="{FF2B5EF4-FFF2-40B4-BE49-F238E27FC236}">
                <a16:creationId xmlns:a16="http://schemas.microsoft.com/office/drawing/2014/main" id="{D02E83E6-5735-DC7C-B530-81294E79895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33708" y="11122181"/>
            <a:ext cx="1641919" cy="807974"/>
          </a:xfrm>
          <a:prstGeom prst="rect">
            <a:avLst/>
          </a:prstGeom>
        </p:spPr>
      </p:pic>
      <p:sp>
        <p:nvSpPr>
          <p:cNvPr id="19" name="TextBox 18">
            <a:extLst>
              <a:ext uri="{FF2B5EF4-FFF2-40B4-BE49-F238E27FC236}">
                <a16:creationId xmlns:a16="http://schemas.microsoft.com/office/drawing/2014/main" id="{FA6665E6-1EE8-F721-ECF6-E16FA197C039}"/>
              </a:ext>
            </a:extLst>
          </p:cNvPr>
          <p:cNvSpPr txBox="1"/>
          <p:nvPr userDrawn="1"/>
        </p:nvSpPr>
        <p:spPr>
          <a:xfrm>
            <a:off x="133225" y="11040387"/>
            <a:ext cx="3996958" cy="646331"/>
          </a:xfrm>
          <a:prstGeom prst="rect">
            <a:avLst/>
          </a:prstGeom>
          <a:noFill/>
        </p:spPr>
        <p:txBody>
          <a:bodyPr wrap="square" rtlCol="0">
            <a:spAutoFit/>
          </a:bodyPr>
          <a:lstStyle/>
          <a:p>
            <a:pPr>
              <a:lnSpc>
                <a:spcPct val="120000"/>
              </a:lnSpc>
              <a:spcBef>
                <a:spcPts val="0"/>
              </a:spcBef>
            </a:pPr>
            <a:r>
              <a:rPr lang="en-US" sz="1050" b="0" i="0" kern="1200">
                <a:solidFill>
                  <a:schemeClr val="accent2">
                    <a:lumMod val="20000"/>
                    <a:lumOff val="80000"/>
                  </a:schemeClr>
                </a:solidFill>
                <a:effectLst/>
                <a:latin typeface="Barlow Semi Condensed Medium" panose="00000606000000000000" pitchFamily="2" charset="0"/>
                <a:ea typeface="+mn-ea"/>
                <a:cs typeface="Arial" panose="020B0604020202020204" pitchFamily="34" charset="0"/>
              </a:rPr>
              <a:t>Creative Information</a:t>
            </a:r>
            <a:r>
              <a:rPr lang="en-US" sz="1050" b="0" i="0" kern="1200" baseline="0">
                <a:solidFill>
                  <a:schemeClr val="accent2">
                    <a:lumMod val="20000"/>
                    <a:lumOff val="80000"/>
                  </a:schemeClr>
                </a:solidFill>
                <a:effectLst/>
                <a:latin typeface="Barlow Semi Condensed Medium" panose="00000606000000000000" pitchFamily="2" charset="0"/>
                <a:ea typeface="+mn-ea"/>
                <a:cs typeface="Arial" panose="020B0604020202020204" pitchFamily="34" charset="0"/>
              </a:rPr>
              <a:t> Technology, Inc</a:t>
            </a:r>
            <a:r>
              <a:rPr lang="en-US" sz="1000" b="1" i="0" kern="1200" baseline="0">
                <a:solidFill>
                  <a:schemeClr val="accent2">
                    <a:lumMod val="20000"/>
                    <a:lumOff val="80000"/>
                  </a:schemeClr>
                </a:solidFill>
                <a:effectLst/>
                <a:latin typeface="Barlow Semi Condensed" panose="00000506000000000000" pitchFamily="2" charset="0"/>
                <a:ea typeface="+mn-ea"/>
                <a:cs typeface="Arial" panose="020B0604020202020204" pitchFamily="34" charset="0"/>
              </a:rPr>
              <a:t>.</a:t>
            </a:r>
            <a:endParaRPr lang="en-US" sz="1000" b="0" i="0" kern="1200">
              <a:solidFill>
                <a:schemeClr val="accent2">
                  <a:lumMod val="20000"/>
                  <a:lumOff val="80000"/>
                </a:schemeClr>
              </a:solidFill>
              <a:effectLst/>
              <a:latin typeface="Barlow Semi Condensed" panose="00000506000000000000" pitchFamily="2" charset="0"/>
              <a:ea typeface="+mn-ea"/>
              <a:cs typeface="Arial" panose="020B0604020202020204" pitchFamily="34" charset="0"/>
            </a:endParaRPr>
          </a:p>
          <a:p>
            <a:pPr>
              <a:lnSpc>
                <a:spcPct val="120000"/>
              </a:lnSpc>
              <a:spcBef>
                <a:spcPts val="0"/>
              </a:spcBef>
            </a:pPr>
            <a:r>
              <a:rPr lang="en-US" sz="1000" b="0" i="0" kern="1200">
                <a:solidFill>
                  <a:schemeClr val="tx1"/>
                </a:solidFill>
                <a:effectLst/>
                <a:latin typeface="Barlow Semi Condensed" panose="00000506000000000000" pitchFamily="2" charset="0"/>
                <a:ea typeface="+mn-ea"/>
                <a:cs typeface="Arial" panose="020B0604020202020204" pitchFamily="34" charset="0"/>
              </a:rPr>
              <a:t>7799 Leesburg Pike, Suite 500 North, Falls Church, VA 22043</a:t>
            </a:r>
          </a:p>
          <a:p>
            <a:pPr>
              <a:lnSpc>
                <a:spcPct val="120000"/>
              </a:lnSpc>
              <a:spcBef>
                <a:spcPts val="0"/>
              </a:spcBef>
            </a:pPr>
            <a:r>
              <a:rPr lang="en-US" sz="1000">
                <a:solidFill>
                  <a:schemeClr val="tx1"/>
                </a:solidFill>
                <a:latin typeface="Barlow Semi Condensed" panose="00000506000000000000" pitchFamily="2" charset="0"/>
              </a:rPr>
              <a:t>(703) 483-4300   |			 |</a:t>
            </a:r>
            <a:endParaRPr lang="en-US" sz="1000" b="0" i="0" kern="1200">
              <a:solidFill>
                <a:schemeClr val="tx1"/>
              </a:solidFill>
              <a:effectLst/>
              <a:latin typeface="Barlow Semi Condensed" panose="00000506000000000000" pitchFamily="2" charset="0"/>
              <a:ea typeface="+mn-ea"/>
              <a:cs typeface="Arial" panose="020B0604020202020204" pitchFamily="34" charset="0"/>
            </a:endParaRPr>
          </a:p>
        </p:txBody>
      </p:sp>
      <p:sp>
        <p:nvSpPr>
          <p:cNvPr id="21" name="Rectangle 20">
            <a:hlinkClick r:id="rId4"/>
            <a:extLst>
              <a:ext uri="{FF2B5EF4-FFF2-40B4-BE49-F238E27FC236}">
                <a16:creationId xmlns:a16="http://schemas.microsoft.com/office/drawing/2014/main" id="{73D35C7C-7284-1B80-17F3-61F2E0459E0B}"/>
              </a:ext>
            </a:extLst>
          </p:cNvPr>
          <p:cNvSpPr/>
          <p:nvPr userDrawn="1"/>
        </p:nvSpPr>
        <p:spPr>
          <a:xfrm>
            <a:off x="1106700" y="11482247"/>
            <a:ext cx="899361" cy="1333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kern="1200">
                <a:solidFill>
                  <a:schemeClr val="tx1"/>
                </a:solidFill>
                <a:latin typeface="Barlow Semi Condensed" panose="00000506000000000000" pitchFamily="2" charset="0"/>
                <a:ea typeface="+mn-ea"/>
                <a:cs typeface="+mn-cs"/>
              </a:rPr>
              <a:t>www.citi-us.com</a:t>
            </a:r>
          </a:p>
        </p:txBody>
      </p:sp>
      <p:pic>
        <p:nvPicPr>
          <p:cNvPr id="22" name="Graphic 21">
            <a:hlinkClick r:id="rId5"/>
            <a:extLst>
              <a:ext uri="{FF2B5EF4-FFF2-40B4-BE49-F238E27FC236}">
                <a16:creationId xmlns:a16="http://schemas.microsoft.com/office/drawing/2014/main" id="{0817D3FB-0D4B-5F9C-6B11-938545558469}"/>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524837" y="11706180"/>
            <a:ext cx="219456" cy="219456"/>
          </a:xfrm>
          <a:prstGeom prst="rect">
            <a:avLst/>
          </a:prstGeom>
        </p:spPr>
      </p:pic>
      <p:pic>
        <p:nvPicPr>
          <p:cNvPr id="24" name="Graphic 23">
            <a:hlinkClick r:id="rId8"/>
            <a:extLst>
              <a:ext uri="{FF2B5EF4-FFF2-40B4-BE49-F238E27FC236}">
                <a16:creationId xmlns:a16="http://schemas.microsoft.com/office/drawing/2014/main" id="{FA4286E3-BA73-44C7-839C-693D65029C0F}"/>
              </a:ext>
            </a:extLst>
          </p:cNvPr>
          <p:cNvPicPr>
            <a:picLocks noChangeAspect="1"/>
          </p:cNvPicPr>
          <p:nvPr userDrawn="1"/>
        </p:nvPicPr>
        <p:blipFill>
          <a:blip r:embed="rId9">
            <a:extLst>
              <a:ext uri="{96DAC541-7B7A-43D3-8B79-37D633B846F1}">
                <asvg:svgBlip xmlns:asvg="http://schemas.microsoft.com/office/drawing/2016/SVG/main" r:embed="rId10"/>
              </a:ext>
            </a:extLst>
          </a:blip>
          <a:srcRect/>
          <a:stretch/>
        </p:blipFill>
        <p:spPr>
          <a:xfrm>
            <a:off x="1144828" y="11706180"/>
            <a:ext cx="219456" cy="219456"/>
          </a:xfrm>
          <a:prstGeom prst="rect">
            <a:avLst/>
          </a:prstGeom>
        </p:spPr>
      </p:pic>
      <p:pic>
        <p:nvPicPr>
          <p:cNvPr id="25" name="Graphic 24">
            <a:hlinkClick r:id="rId11"/>
            <a:extLst>
              <a:ext uri="{FF2B5EF4-FFF2-40B4-BE49-F238E27FC236}">
                <a16:creationId xmlns:a16="http://schemas.microsoft.com/office/drawing/2014/main" id="{A002636B-0EA8-62D3-ABA5-600FD5FFA967}"/>
              </a:ext>
            </a:extLst>
          </p:cNvPr>
          <p:cNvPicPr>
            <a:picLocks noChangeAspect="1"/>
          </p:cNvPicPr>
          <p:nvPr userDrawn="1"/>
        </p:nvPicPr>
        <p:blipFill>
          <a:blip r:embed="rId12">
            <a:extLst>
              <a:ext uri="{96DAC541-7B7A-43D3-8B79-37D633B846F1}">
                <asvg:svgBlip xmlns:asvg="http://schemas.microsoft.com/office/drawing/2016/SVG/main" r:embed="rId13"/>
              </a:ext>
            </a:extLst>
          </a:blip>
          <a:srcRect/>
          <a:stretch/>
        </p:blipFill>
        <p:spPr>
          <a:xfrm>
            <a:off x="207355" y="11706180"/>
            <a:ext cx="219456" cy="219456"/>
          </a:xfrm>
          <a:prstGeom prst="rect">
            <a:avLst/>
          </a:prstGeom>
        </p:spPr>
      </p:pic>
      <p:pic>
        <p:nvPicPr>
          <p:cNvPr id="26" name="Graphic 25">
            <a:hlinkClick r:id="rId14"/>
            <a:extLst>
              <a:ext uri="{FF2B5EF4-FFF2-40B4-BE49-F238E27FC236}">
                <a16:creationId xmlns:a16="http://schemas.microsoft.com/office/drawing/2014/main" id="{2AAC56C4-A027-566B-B069-FB8B1C6BE826}"/>
              </a:ext>
            </a:extLst>
          </p:cNvPr>
          <p:cNvPicPr>
            <a:picLocks noChangeAspect="1"/>
          </p:cNvPicPr>
          <p:nvPr userDrawn="1"/>
        </p:nvPicPr>
        <p:blipFill>
          <a:blip r:embed="rId15">
            <a:extLst>
              <a:ext uri="{96DAC541-7B7A-43D3-8B79-37D633B846F1}">
                <asvg:svgBlip xmlns:asvg="http://schemas.microsoft.com/office/drawing/2016/SVG/main" r:embed="rId16"/>
              </a:ext>
            </a:extLst>
          </a:blip>
          <a:srcRect/>
          <a:stretch/>
        </p:blipFill>
        <p:spPr>
          <a:xfrm>
            <a:off x="827397" y="11706180"/>
            <a:ext cx="219456" cy="219456"/>
          </a:xfrm>
          <a:prstGeom prst="rect">
            <a:avLst/>
          </a:prstGeom>
        </p:spPr>
      </p:pic>
      <p:pic>
        <p:nvPicPr>
          <p:cNvPr id="27" name="Graphic 26">
            <a:hlinkClick r:id="rId17"/>
            <a:extLst>
              <a:ext uri="{FF2B5EF4-FFF2-40B4-BE49-F238E27FC236}">
                <a16:creationId xmlns:a16="http://schemas.microsoft.com/office/drawing/2014/main" id="{9495EF3F-96D7-F479-1A38-720A85DEFA94}"/>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1450463" y="11706180"/>
            <a:ext cx="219456" cy="219456"/>
          </a:xfrm>
          <a:prstGeom prst="rect">
            <a:avLst/>
          </a:prstGeom>
        </p:spPr>
      </p:pic>
      <p:sp>
        <p:nvSpPr>
          <p:cNvPr id="29" name="TextBox 28">
            <a:extLst>
              <a:ext uri="{FF2B5EF4-FFF2-40B4-BE49-F238E27FC236}">
                <a16:creationId xmlns:a16="http://schemas.microsoft.com/office/drawing/2014/main" id="{C54D477B-3CD3-E755-4396-50CCA86322D8}"/>
              </a:ext>
            </a:extLst>
          </p:cNvPr>
          <p:cNvSpPr txBox="1"/>
          <p:nvPr userDrawn="1"/>
        </p:nvSpPr>
        <p:spPr>
          <a:xfrm>
            <a:off x="2445925" y="11802618"/>
            <a:ext cx="2536914" cy="184666"/>
          </a:xfrm>
          <a:prstGeom prst="rect">
            <a:avLst/>
          </a:prstGeom>
          <a:noFill/>
        </p:spPr>
        <p:txBody>
          <a:bodyPr wrap="square" rtlCol="0">
            <a:spAutoFit/>
          </a:bodyPr>
          <a:lstStyle/>
          <a:p>
            <a:pPr algn="r"/>
            <a:r>
              <a:rPr lang="en-US" sz="600" kern="1200" spc="0">
                <a:solidFill>
                  <a:schemeClr val="tx1"/>
                </a:solidFill>
                <a:latin typeface="Barlow" panose="00000500000000000000" pitchFamily="2" charset="0"/>
                <a:ea typeface="+mn-ea"/>
                <a:cs typeface="Arial" panose="020B0604020202020204" pitchFamily="34" charset="0"/>
              </a:rPr>
              <a:t>© Creative Information Technology, Inc. All rights reserved.</a:t>
            </a:r>
          </a:p>
        </p:txBody>
      </p:sp>
      <p:sp>
        <p:nvSpPr>
          <p:cNvPr id="30" name="Rectangle 29">
            <a:hlinkClick r:id="rId20"/>
            <a:extLst>
              <a:ext uri="{FF2B5EF4-FFF2-40B4-BE49-F238E27FC236}">
                <a16:creationId xmlns:a16="http://schemas.microsoft.com/office/drawing/2014/main" id="{78E3BD08-E28D-8043-91AD-530B8F0D1402}"/>
              </a:ext>
            </a:extLst>
          </p:cNvPr>
          <p:cNvSpPr/>
          <p:nvPr userDrawn="1"/>
        </p:nvSpPr>
        <p:spPr>
          <a:xfrm>
            <a:off x="2168760" y="11482247"/>
            <a:ext cx="899361" cy="1333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kern="1200">
                <a:solidFill>
                  <a:schemeClr val="tx1"/>
                </a:solidFill>
                <a:latin typeface="Barlow Semi Condensed" panose="00000506000000000000" pitchFamily="2" charset="0"/>
                <a:ea typeface="+mn-ea"/>
                <a:cs typeface="+mn-cs"/>
              </a:rPr>
              <a:t>www.citi-hhs.com</a:t>
            </a:r>
          </a:p>
        </p:txBody>
      </p:sp>
      <p:grpSp>
        <p:nvGrpSpPr>
          <p:cNvPr id="32" name="Group 31">
            <a:extLst>
              <a:ext uri="{FF2B5EF4-FFF2-40B4-BE49-F238E27FC236}">
                <a16:creationId xmlns:a16="http://schemas.microsoft.com/office/drawing/2014/main" id="{07CCB856-839D-88A2-288E-9DE6682BE5CB}"/>
              </a:ext>
            </a:extLst>
          </p:cNvPr>
          <p:cNvGrpSpPr/>
          <p:nvPr userDrawn="1"/>
        </p:nvGrpSpPr>
        <p:grpSpPr>
          <a:xfrm>
            <a:off x="1223516" y="3480001"/>
            <a:ext cx="4410967" cy="4134354"/>
            <a:chOff x="6137278" y="1040103"/>
            <a:chExt cx="4644011" cy="4352782"/>
          </a:xfrm>
        </p:grpSpPr>
        <p:sp>
          <p:nvSpPr>
            <p:cNvPr id="33" name="Freeform: Shape 32">
              <a:extLst>
                <a:ext uri="{FF2B5EF4-FFF2-40B4-BE49-F238E27FC236}">
                  <a16:creationId xmlns:a16="http://schemas.microsoft.com/office/drawing/2014/main" id="{954805BF-5132-AD24-F5CB-294C7FB91C72}"/>
                </a:ext>
              </a:extLst>
            </p:cNvPr>
            <p:cNvSpPr/>
            <p:nvPr/>
          </p:nvSpPr>
          <p:spPr>
            <a:xfrm>
              <a:off x="8501981" y="4057621"/>
              <a:ext cx="1630801" cy="1335264"/>
            </a:xfrm>
            <a:custGeom>
              <a:avLst/>
              <a:gdLst>
                <a:gd name="connsiteX0" fmla="*/ 1244711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8 h 1335264"/>
                <a:gd name="connsiteX6" fmla="*/ 1244711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1" y="1335265"/>
                  </a:moveTo>
                  <a:lnTo>
                    <a:pt x="0" y="1335265"/>
                  </a:lnTo>
                  <a:lnTo>
                    <a:pt x="276191" y="88496"/>
                  </a:lnTo>
                  <a:cubicBezTo>
                    <a:pt x="287716" y="37045"/>
                    <a:pt x="333405" y="0"/>
                    <a:pt x="386091" y="0"/>
                  </a:cubicBezTo>
                  <a:lnTo>
                    <a:pt x="1630801" y="0"/>
                  </a:lnTo>
                  <a:lnTo>
                    <a:pt x="1354611" y="1246768"/>
                  </a:lnTo>
                  <a:cubicBezTo>
                    <a:pt x="1343086" y="1298220"/>
                    <a:pt x="1297397" y="1335265"/>
                    <a:pt x="1244711" y="1335265"/>
                  </a:cubicBezTo>
                  <a:close/>
                </a:path>
              </a:pathLst>
            </a:custGeom>
            <a:solidFill>
              <a:srgbClr val="FFFFFF">
                <a:alpha val="10000"/>
              </a:srgbClr>
            </a:solidFill>
            <a:ln w="4113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EE16FF8-AEB3-C9C1-F8C4-6D497211857D}"/>
                </a:ext>
              </a:extLst>
            </p:cNvPr>
            <p:cNvSpPr/>
            <p:nvPr/>
          </p:nvSpPr>
          <p:spPr>
            <a:xfrm>
              <a:off x="7319423" y="2549068"/>
              <a:ext cx="1630801" cy="1335264"/>
            </a:xfrm>
            <a:custGeom>
              <a:avLst/>
              <a:gdLst>
                <a:gd name="connsiteX0" fmla="*/ 1244711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9 h 1335264"/>
                <a:gd name="connsiteX6" fmla="*/ 1244711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1" y="1335265"/>
                  </a:moveTo>
                  <a:lnTo>
                    <a:pt x="0" y="1335265"/>
                  </a:lnTo>
                  <a:lnTo>
                    <a:pt x="276191" y="88496"/>
                  </a:lnTo>
                  <a:cubicBezTo>
                    <a:pt x="287716" y="37045"/>
                    <a:pt x="333405" y="0"/>
                    <a:pt x="386091" y="0"/>
                  </a:cubicBezTo>
                  <a:lnTo>
                    <a:pt x="1630801" y="0"/>
                  </a:lnTo>
                  <a:lnTo>
                    <a:pt x="1354611" y="1246769"/>
                  </a:lnTo>
                  <a:cubicBezTo>
                    <a:pt x="1343085" y="1298220"/>
                    <a:pt x="1297397" y="1335265"/>
                    <a:pt x="1244711" y="1335265"/>
                  </a:cubicBezTo>
                  <a:close/>
                </a:path>
              </a:pathLst>
            </a:custGeom>
            <a:solidFill>
              <a:srgbClr val="FFFFFF">
                <a:alpha val="15000"/>
              </a:srgbClr>
            </a:solidFill>
            <a:ln w="4113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BE8E772-61E3-25F0-03D2-4371D3D1A89C}"/>
                </a:ext>
              </a:extLst>
            </p:cNvPr>
            <p:cNvSpPr/>
            <p:nvPr/>
          </p:nvSpPr>
          <p:spPr>
            <a:xfrm>
              <a:off x="8836208" y="2549068"/>
              <a:ext cx="1630801" cy="1335264"/>
            </a:xfrm>
            <a:custGeom>
              <a:avLst/>
              <a:gdLst>
                <a:gd name="connsiteX0" fmla="*/ 1244710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9 h 1335264"/>
                <a:gd name="connsiteX6" fmla="*/ 1244710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0" y="1335265"/>
                  </a:moveTo>
                  <a:lnTo>
                    <a:pt x="0" y="1335265"/>
                  </a:lnTo>
                  <a:lnTo>
                    <a:pt x="276191" y="88496"/>
                  </a:lnTo>
                  <a:cubicBezTo>
                    <a:pt x="287716" y="37045"/>
                    <a:pt x="333405" y="0"/>
                    <a:pt x="386091" y="0"/>
                  </a:cubicBezTo>
                  <a:lnTo>
                    <a:pt x="1630801" y="0"/>
                  </a:lnTo>
                  <a:lnTo>
                    <a:pt x="1354611" y="1246769"/>
                  </a:lnTo>
                  <a:cubicBezTo>
                    <a:pt x="1343085" y="1298220"/>
                    <a:pt x="1297397" y="1335265"/>
                    <a:pt x="1244710" y="1335265"/>
                  </a:cubicBezTo>
                  <a:close/>
                </a:path>
              </a:pathLst>
            </a:custGeom>
            <a:solidFill>
              <a:srgbClr val="FFFFFF">
                <a:alpha val="30000"/>
              </a:srgbClr>
            </a:solidFill>
            <a:ln w="4113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677BD17-4C2C-8279-7280-EC9036FA654E}"/>
                </a:ext>
              </a:extLst>
            </p:cNvPr>
            <p:cNvSpPr/>
            <p:nvPr/>
          </p:nvSpPr>
          <p:spPr>
            <a:xfrm>
              <a:off x="6137278" y="1040515"/>
              <a:ext cx="1631212" cy="1335264"/>
            </a:xfrm>
            <a:custGeom>
              <a:avLst/>
              <a:gdLst>
                <a:gd name="connsiteX0" fmla="*/ 1244711 w 1631212"/>
                <a:gd name="connsiteY0" fmla="*/ 1334853 h 1335264"/>
                <a:gd name="connsiteX1" fmla="*/ 0 w 1631212"/>
                <a:gd name="connsiteY1" fmla="*/ 1334853 h 1335264"/>
                <a:gd name="connsiteX2" fmla="*/ 276602 w 1631212"/>
                <a:gd name="connsiteY2" fmla="*/ 88496 h 1335264"/>
                <a:gd name="connsiteX3" fmla="*/ 386502 w 1631212"/>
                <a:gd name="connsiteY3" fmla="*/ 0 h 1335264"/>
                <a:gd name="connsiteX4" fmla="*/ 1631213 w 1631212"/>
                <a:gd name="connsiteY4" fmla="*/ 0 h 1335264"/>
                <a:gd name="connsiteX5" fmla="*/ 1354611 w 1631212"/>
                <a:gd name="connsiteY5" fmla="*/ 1246769 h 1335264"/>
                <a:gd name="connsiteX6" fmla="*/ 1244711 w 1631212"/>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2" h="1335264">
                  <a:moveTo>
                    <a:pt x="1244711" y="1334853"/>
                  </a:moveTo>
                  <a:lnTo>
                    <a:pt x="0" y="1334853"/>
                  </a:lnTo>
                  <a:lnTo>
                    <a:pt x="276602" y="88496"/>
                  </a:lnTo>
                  <a:cubicBezTo>
                    <a:pt x="288127" y="37045"/>
                    <a:pt x="333816" y="0"/>
                    <a:pt x="386502" y="0"/>
                  </a:cubicBezTo>
                  <a:lnTo>
                    <a:pt x="1631213" y="0"/>
                  </a:lnTo>
                  <a:lnTo>
                    <a:pt x="1354611" y="1246769"/>
                  </a:lnTo>
                  <a:cubicBezTo>
                    <a:pt x="1343086" y="1298220"/>
                    <a:pt x="1297397" y="1335265"/>
                    <a:pt x="1244711" y="1335265"/>
                  </a:cubicBezTo>
                  <a:close/>
                </a:path>
              </a:pathLst>
            </a:custGeom>
            <a:solidFill>
              <a:srgbClr val="FFFFFF">
                <a:alpha val="20000"/>
              </a:srgbClr>
            </a:solidFill>
            <a:ln w="4113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BA33B1D-B28E-6A18-9D75-D3C401AFCB4D}"/>
                </a:ext>
              </a:extLst>
            </p:cNvPr>
            <p:cNvSpPr/>
            <p:nvPr/>
          </p:nvSpPr>
          <p:spPr>
            <a:xfrm>
              <a:off x="7654063" y="1040103"/>
              <a:ext cx="1631213" cy="1335264"/>
            </a:xfrm>
            <a:custGeom>
              <a:avLst/>
              <a:gdLst>
                <a:gd name="connsiteX0" fmla="*/ 1244710 w 1631213"/>
                <a:gd name="connsiteY0" fmla="*/ 1335265 h 1335264"/>
                <a:gd name="connsiteX1" fmla="*/ 0 w 1631213"/>
                <a:gd name="connsiteY1" fmla="*/ 1335265 h 1335264"/>
                <a:gd name="connsiteX2" fmla="*/ 276602 w 1631213"/>
                <a:gd name="connsiteY2" fmla="*/ 88496 h 1335264"/>
                <a:gd name="connsiteX3" fmla="*/ 386503 w 1631213"/>
                <a:gd name="connsiteY3" fmla="*/ 0 h 1335264"/>
                <a:gd name="connsiteX4" fmla="*/ 1631213 w 1631213"/>
                <a:gd name="connsiteY4" fmla="*/ 0 h 1335264"/>
                <a:gd name="connsiteX5" fmla="*/ 1354611 w 1631213"/>
                <a:gd name="connsiteY5" fmla="*/ 1246769 h 1335264"/>
                <a:gd name="connsiteX6" fmla="*/ 1244710 w 1631213"/>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3" h="1335264">
                  <a:moveTo>
                    <a:pt x="1244710" y="1335265"/>
                  </a:moveTo>
                  <a:lnTo>
                    <a:pt x="0" y="1335265"/>
                  </a:lnTo>
                  <a:lnTo>
                    <a:pt x="276602" y="88496"/>
                  </a:lnTo>
                  <a:cubicBezTo>
                    <a:pt x="288127" y="37045"/>
                    <a:pt x="333816" y="0"/>
                    <a:pt x="386503" y="0"/>
                  </a:cubicBezTo>
                  <a:lnTo>
                    <a:pt x="1631213" y="0"/>
                  </a:lnTo>
                  <a:lnTo>
                    <a:pt x="1354611" y="1246769"/>
                  </a:lnTo>
                  <a:cubicBezTo>
                    <a:pt x="1343086" y="1298220"/>
                    <a:pt x="1297397" y="1335265"/>
                    <a:pt x="1244710" y="1335265"/>
                  </a:cubicBezTo>
                  <a:close/>
                </a:path>
              </a:pathLst>
            </a:custGeom>
            <a:solidFill>
              <a:srgbClr val="FFFFFF">
                <a:alpha val="30000"/>
              </a:srgbClr>
            </a:solidFill>
            <a:ln w="4113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EDACEFB-9905-17F0-4B23-10D91CA0EC9D}"/>
                </a:ext>
              </a:extLst>
            </p:cNvPr>
            <p:cNvSpPr/>
            <p:nvPr/>
          </p:nvSpPr>
          <p:spPr>
            <a:xfrm>
              <a:off x="9150076" y="1040103"/>
              <a:ext cx="1631213" cy="1335264"/>
            </a:xfrm>
            <a:custGeom>
              <a:avLst/>
              <a:gdLst>
                <a:gd name="connsiteX0" fmla="*/ 1244711 w 1631213"/>
                <a:gd name="connsiteY0" fmla="*/ 1335265 h 1335264"/>
                <a:gd name="connsiteX1" fmla="*/ 0 w 1631213"/>
                <a:gd name="connsiteY1" fmla="*/ 1335265 h 1335264"/>
                <a:gd name="connsiteX2" fmla="*/ 276602 w 1631213"/>
                <a:gd name="connsiteY2" fmla="*/ 88496 h 1335264"/>
                <a:gd name="connsiteX3" fmla="*/ 386502 w 1631213"/>
                <a:gd name="connsiteY3" fmla="*/ 0 h 1335264"/>
                <a:gd name="connsiteX4" fmla="*/ 1631213 w 1631213"/>
                <a:gd name="connsiteY4" fmla="*/ 0 h 1335264"/>
                <a:gd name="connsiteX5" fmla="*/ 1354611 w 1631213"/>
                <a:gd name="connsiteY5" fmla="*/ 1246769 h 1335264"/>
                <a:gd name="connsiteX6" fmla="*/ 1244711 w 1631213"/>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3" h="1335264">
                  <a:moveTo>
                    <a:pt x="1244711" y="1335265"/>
                  </a:moveTo>
                  <a:lnTo>
                    <a:pt x="0" y="1335265"/>
                  </a:lnTo>
                  <a:lnTo>
                    <a:pt x="276602" y="88496"/>
                  </a:lnTo>
                  <a:cubicBezTo>
                    <a:pt x="288127" y="37045"/>
                    <a:pt x="333816" y="0"/>
                    <a:pt x="386502" y="0"/>
                  </a:cubicBezTo>
                  <a:lnTo>
                    <a:pt x="1631213" y="0"/>
                  </a:lnTo>
                  <a:lnTo>
                    <a:pt x="1354611" y="1246769"/>
                  </a:lnTo>
                  <a:cubicBezTo>
                    <a:pt x="1343086" y="1298220"/>
                    <a:pt x="1297397" y="1335265"/>
                    <a:pt x="1244711" y="1335265"/>
                  </a:cubicBezTo>
                  <a:close/>
                </a:path>
              </a:pathLst>
            </a:custGeom>
            <a:solidFill>
              <a:srgbClr val="FFFFFF">
                <a:alpha val="40000"/>
              </a:srgbClr>
            </a:solidFill>
            <a:ln w="41135" cap="flat">
              <a:noFill/>
              <a:prstDash val="solid"/>
              <a:miter/>
            </a:ln>
          </p:spPr>
          <p:txBody>
            <a:bodyPr rtlCol="0" anchor="ctr"/>
            <a:lstStyle/>
            <a:p>
              <a:endParaRPr lang="en-GB"/>
            </a:p>
          </p:txBody>
        </p:sp>
      </p:grpSp>
    </p:spTree>
    <p:extLst>
      <p:ext uri="{BB962C8B-B14F-4D97-AF65-F5344CB8AC3E}">
        <p14:creationId xmlns:p14="http://schemas.microsoft.com/office/powerpoint/2010/main" val="986168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8CE629D9-4549-03B5-31D4-B0A70DC43680}"/>
              </a:ext>
            </a:extLst>
          </p:cNvPr>
          <p:cNvPicPr>
            <a:picLocks noChangeAspect="1"/>
          </p:cNvPicPr>
          <p:nvPr userDrawn="1"/>
        </p:nvPicPr>
        <p:blipFill>
          <a:blip r:embed="rId2">
            <a:extLst>
              <a:ext uri="{96DAC541-7B7A-43D3-8B79-37D633B846F1}">
                <asvg:svgBlip xmlns:asvg="http://schemas.microsoft.com/office/drawing/2016/SVG/main" r:embed="rId3"/>
              </a:ext>
            </a:extLst>
          </a:blip>
          <a:srcRect l="33805" t="23032" r="39750" b="3101"/>
          <a:stretch/>
        </p:blipFill>
        <p:spPr>
          <a:xfrm>
            <a:off x="-570583" y="0"/>
            <a:ext cx="7999167" cy="12192000"/>
          </a:xfrm>
          <a:prstGeom prst="rect">
            <a:avLst/>
          </a:prstGeom>
        </p:spPr>
      </p:pic>
    </p:spTree>
    <p:extLst>
      <p:ext uri="{BB962C8B-B14F-4D97-AF65-F5344CB8AC3E}">
        <p14:creationId xmlns:p14="http://schemas.microsoft.com/office/powerpoint/2010/main" val="1664138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A4E2830-C2FC-D096-312F-CEB5D5C530EB}"/>
              </a:ext>
            </a:extLst>
          </p:cNvPr>
          <p:cNvSpPr/>
          <p:nvPr userDrawn="1"/>
        </p:nvSpPr>
        <p:spPr>
          <a:xfrm>
            <a:off x="0" y="11243732"/>
            <a:ext cx="6858000" cy="9482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013"/>
          </a:p>
        </p:txBody>
      </p:sp>
      <p:sp>
        <p:nvSpPr>
          <p:cNvPr id="3" name="Subtitle 2">
            <a:extLst>
              <a:ext uri="{FF2B5EF4-FFF2-40B4-BE49-F238E27FC236}">
                <a16:creationId xmlns:a16="http://schemas.microsoft.com/office/drawing/2014/main" id="{616B43D1-FE0E-BAB0-B2A6-3CA7877C3773}"/>
              </a:ext>
            </a:extLst>
          </p:cNvPr>
          <p:cNvSpPr>
            <a:spLocks noGrp="1"/>
          </p:cNvSpPr>
          <p:nvPr>
            <p:ph type="subTitle" idx="1" hasCustomPrompt="1"/>
          </p:nvPr>
        </p:nvSpPr>
        <p:spPr>
          <a:xfrm>
            <a:off x="399922" y="7188659"/>
            <a:ext cx="3183385" cy="265457"/>
          </a:xfrm>
        </p:spPr>
        <p:txBody>
          <a:bodyPr anchor="t">
            <a:spAutoFit/>
          </a:bodyPr>
          <a:lstStyle>
            <a:lvl1pPr marL="0" indent="0" algn="l">
              <a:buNone/>
              <a:defRPr lang="en-US" sz="1125" dirty="0">
                <a:solidFill>
                  <a:schemeClr val="tx1">
                    <a:lumMod val="50000"/>
                  </a:schemeClr>
                </a:solidFill>
                <a:latin typeface="Barlow" panose="00000500000000000000" pitchFamily="2" charset="0"/>
              </a:defRPr>
            </a:lvl1pPr>
            <a:lvl2pPr marL="257181" indent="0" algn="ctr">
              <a:buNone/>
              <a:defRPr>
                <a:solidFill>
                  <a:schemeClr val="tx1">
                    <a:tint val="75000"/>
                  </a:schemeClr>
                </a:solidFill>
              </a:defRPr>
            </a:lvl2pPr>
            <a:lvl3pPr marL="514362" indent="0" algn="ctr">
              <a:buNone/>
              <a:defRPr>
                <a:solidFill>
                  <a:schemeClr val="tx1">
                    <a:tint val="75000"/>
                  </a:schemeClr>
                </a:solidFill>
              </a:defRPr>
            </a:lvl3pPr>
            <a:lvl4pPr marL="771545" indent="0" algn="ctr">
              <a:buNone/>
              <a:defRPr>
                <a:solidFill>
                  <a:schemeClr val="tx1">
                    <a:tint val="75000"/>
                  </a:schemeClr>
                </a:solidFill>
              </a:defRPr>
            </a:lvl4pPr>
            <a:lvl5pPr marL="1028726" indent="0" algn="ctr">
              <a:buNone/>
              <a:defRPr>
                <a:solidFill>
                  <a:schemeClr val="tx1">
                    <a:tint val="75000"/>
                  </a:schemeClr>
                </a:solidFill>
              </a:defRPr>
            </a:lvl5pPr>
            <a:lvl6pPr marL="1285907" indent="0" algn="ctr">
              <a:buNone/>
              <a:defRPr>
                <a:solidFill>
                  <a:schemeClr val="tx1">
                    <a:tint val="75000"/>
                  </a:schemeClr>
                </a:solidFill>
              </a:defRPr>
            </a:lvl6pPr>
            <a:lvl7pPr marL="1543088" indent="0" algn="ctr">
              <a:buNone/>
              <a:defRPr>
                <a:solidFill>
                  <a:schemeClr val="tx1">
                    <a:tint val="75000"/>
                  </a:schemeClr>
                </a:solidFill>
              </a:defRPr>
            </a:lvl7pPr>
            <a:lvl8pPr marL="1800271" indent="0" algn="ctr">
              <a:buNone/>
              <a:defRPr>
                <a:solidFill>
                  <a:schemeClr val="tx1">
                    <a:tint val="75000"/>
                  </a:schemeClr>
                </a:solidFill>
              </a:defRPr>
            </a:lvl8pPr>
            <a:lvl9pPr marL="2057452" indent="0" algn="ctr">
              <a:buNone/>
              <a:defRPr>
                <a:solidFill>
                  <a:schemeClr val="tx1">
                    <a:tint val="75000"/>
                  </a:schemeClr>
                </a:solidFill>
              </a:defRPr>
            </a:lvl9pPr>
          </a:lstStyle>
          <a:p>
            <a:r>
              <a:rPr lang="en-US"/>
              <a:t>Subhead</a:t>
            </a:r>
          </a:p>
        </p:txBody>
      </p:sp>
      <p:sp>
        <p:nvSpPr>
          <p:cNvPr id="9" name="Title 1">
            <a:extLst>
              <a:ext uri="{FF2B5EF4-FFF2-40B4-BE49-F238E27FC236}">
                <a16:creationId xmlns:a16="http://schemas.microsoft.com/office/drawing/2014/main" id="{5655C2F5-3F49-D37A-E51D-1041B0AC4C97}"/>
              </a:ext>
            </a:extLst>
          </p:cNvPr>
          <p:cNvSpPr>
            <a:spLocks noGrp="1"/>
          </p:cNvSpPr>
          <p:nvPr>
            <p:ph type="ctrTitle" hasCustomPrompt="1"/>
          </p:nvPr>
        </p:nvSpPr>
        <p:spPr>
          <a:xfrm>
            <a:off x="399922" y="4490549"/>
            <a:ext cx="3183385" cy="2688103"/>
          </a:xfrm>
        </p:spPr>
        <p:txBody>
          <a:bodyPr lIns="90000" anchor="b">
            <a:normAutofit/>
          </a:bodyPr>
          <a:lstStyle>
            <a:lvl1pPr algn="l">
              <a:lnSpc>
                <a:spcPts val="2925"/>
              </a:lnSpc>
              <a:defRPr lang="en-US" sz="2700" dirty="0">
                <a:solidFill>
                  <a:schemeClr val="bg1"/>
                </a:solidFill>
                <a:latin typeface="Montserrat Medium" panose="00000600000000000000" pitchFamily="2" charset="0"/>
              </a:defRPr>
            </a:lvl1pPr>
          </a:lstStyle>
          <a:p>
            <a:r>
              <a:rPr lang="en-US"/>
              <a:t>Click To Edit Master Title Style</a:t>
            </a:r>
          </a:p>
        </p:txBody>
      </p:sp>
    </p:spTree>
    <p:extLst>
      <p:ext uri="{BB962C8B-B14F-4D97-AF65-F5344CB8AC3E}">
        <p14:creationId xmlns:p14="http://schemas.microsoft.com/office/powerpoint/2010/main" val="3336551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9924" y="2498"/>
            <a:ext cx="6429373" cy="2162471"/>
          </a:xfrm>
        </p:spPr>
        <p:txBody>
          <a:bodyPr lIns="0" tIns="0" rIns="91440" bIns="0">
            <a:normAutofit/>
          </a:bodyPr>
          <a:lstStyle>
            <a:lvl1pPr>
              <a:defRPr sz="1800">
                <a:latin typeface="Montserrat Medium" panose="00000600000000000000" pitchFamily="2" charset="0"/>
              </a:defRPr>
            </a:lvl1pPr>
          </a:lstStyle>
          <a:p>
            <a:r>
              <a:rPr lang="en-US"/>
              <a:t>Click to edit Master title style</a:t>
            </a:r>
          </a:p>
        </p:txBody>
      </p:sp>
      <p:sp>
        <p:nvSpPr>
          <p:cNvPr id="3" name="Content Placeholder 2"/>
          <p:cNvSpPr>
            <a:spLocks noGrp="1"/>
          </p:cNvSpPr>
          <p:nvPr>
            <p:ph idx="1"/>
          </p:nvPr>
        </p:nvSpPr>
        <p:spPr>
          <a:xfrm>
            <a:off x="209924" y="2178577"/>
            <a:ext cx="6429373" cy="7047611"/>
          </a:xfrm>
        </p:spPr>
        <p:txBody>
          <a:bodyPr lIns="0" tIns="0" rIns="91440" bIns="0" anchor="t"/>
          <a:lstStyle>
            <a:lvl1pPr marL="0" indent="0">
              <a:buNone/>
              <a:defRPr sz="900" b="0" cap="none" baseline="0">
                <a:solidFill>
                  <a:schemeClr val="bg1"/>
                </a:solidFill>
                <a:effectLst/>
                <a:latin typeface="Barlow" panose="00000500000000000000" pitchFamily="2" charset="0"/>
              </a:defRPr>
            </a:lvl1pPr>
            <a:lvl2pPr>
              <a:defRPr sz="788" b="0" cap="none" baseline="0">
                <a:solidFill>
                  <a:schemeClr val="bg1"/>
                </a:solidFill>
                <a:effectLst/>
                <a:latin typeface="Barlow" panose="00000500000000000000" pitchFamily="2" charset="0"/>
              </a:defRPr>
            </a:lvl2pPr>
            <a:lvl3pPr>
              <a:defRPr sz="675" b="0" cap="none" baseline="0">
                <a:solidFill>
                  <a:schemeClr val="bg1"/>
                </a:solidFill>
                <a:effectLst/>
                <a:latin typeface="Barlow" panose="00000500000000000000" pitchFamily="2" charset="0"/>
              </a:defRPr>
            </a:lvl3pPr>
            <a:lvl4pPr>
              <a:defRPr sz="563" b="0" cap="none" baseline="0">
                <a:solidFill>
                  <a:schemeClr val="bg1"/>
                </a:solidFill>
                <a:effectLst/>
                <a:latin typeface="Barlow" panose="00000500000000000000" pitchFamily="2" charset="0"/>
              </a:defRPr>
            </a:lvl4pPr>
            <a:lvl5pPr>
              <a:defRPr sz="563" b="0" cap="none" baseline="0">
                <a:solidFill>
                  <a:schemeClr val="bg1"/>
                </a:solidFill>
                <a:effectLst/>
                <a:latin typeface="Barlow"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71159" y="10459160"/>
            <a:ext cx="900113" cy="649111"/>
          </a:xfrm>
          <a:prstGeom prst="rect">
            <a:avLst/>
          </a:prstGeom>
        </p:spPr>
        <p:txBody>
          <a:bodyPr/>
          <a:lstStyle/>
          <a:p>
            <a:fld id="{B61BEF0D-F0BB-DE4B-95CE-6DB70DBA9567}" type="datetimeFigureOut">
              <a:rPr lang="en-US" dirty="0"/>
              <a:pPr/>
              <a:t>4/18/2025</a:t>
            </a:fld>
            <a:endParaRPr lang="en-US"/>
          </a:p>
        </p:txBody>
      </p:sp>
      <p:sp>
        <p:nvSpPr>
          <p:cNvPr id="5" name="Footer Placeholder 4"/>
          <p:cNvSpPr>
            <a:spLocks noGrp="1"/>
          </p:cNvSpPr>
          <p:nvPr>
            <p:ph type="ftr" sz="quarter" idx="11"/>
          </p:nvPr>
        </p:nvSpPr>
        <p:spPr>
          <a:xfrm>
            <a:off x="642045" y="10459160"/>
            <a:ext cx="4243388" cy="649111"/>
          </a:xfrm>
          <a:prstGeom prst="rect">
            <a:avLst/>
          </a:prstGeom>
        </p:spPr>
        <p:txBody>
          <a:bodyPr/>
          <a:lstStyle/>
          <a:p>
            <a:endParaRPr lang="en-US"/>
          </a:p>
        </p:txBody>
      </p:sp>
      <p:sp>
        <p:nvSpPr>
          <p:cNvPr id="6" name="Slide Number Placeholder 5"/>
          <p:cNvSpPr>
            <a:spLocks noGrp="1"/>
          </p:cNvSpPr>
          <p:nvPr>
            <p:ph type="sldNum" sz="quarter" idx="12"/>
          </p:nvPr>
        </p:nvSpPr>
        <p:spPr>
          <a:xfrm>
            <a:off x="5914132" y="10459160"/>
            <a:ext cx="310031" cy="649111"/>
          </a:xfrm>
          <a:prstGeom prst="rect">
            <a:avLst/>
          </a:prstGeom>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8498787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 and Sidebar">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E8E41D-D63C-4AD4-8250-7ECD70B9B084}"/>
              </a:ext>
            </a:extLst>
          </p:cNvPr>
          <p:cNvSpPr>
            <a:spLocks noGrp="1"/>
          </p:cNvSpPr>
          <p:nvPr>
            <p:ph idx="1"/>
          </p:nvPr>
        </p:nvSpPr>
        <p:spPr>
          <a:xfrm>
            <a:off x="209923" y="2176079"/>
            <a:ext cx="4184383" cy="7047611"/>
          </a:xfrm>
        </p:spPr>
        <p:txBody>
          <a:bodyPr lIns="0" tIns="0" rIns="91440" bIns="0" anchor="t"/>
          <a:lstStyle>
            <a:lvl1pPr marL="0" indent="0">
              <a:buNone/>
              <a:defRPr sz="900" b="0" cap="none" baseline="0">
                <a:solidFill>
                  <a:schemeClr val="bg1"/>
                </a:solidFill>
                <a:effectLst/>
                <a:latin typeface="Barlow" panose="00000500000000000000" pitchFamily="2" charset="0"/>
              </a:defRPr>
            </a:lvl1pPr>
            <a:lvl2pPr>
              <a:defRPr sz="788" b="0" cap="none" baseline="0">
                <a:solidFill>
                  <a:schemeClr val="bg1"/>
                </a:solidFill>
                <a:effectLst/>
                <a:latin typeface="Barlow" panose="00000500000000000000" pitchFamily="2" charset="0"/>
              </a:defRPr>
            </a:lvl2pPr>
            <a:lvl3pPr>
              <a:defRPr sz="675" b="0" cap="none" baseline="0">
                <a:solidFill>
                  <a:schemeClr val="bg1"/>
                </a:solidFill>
                <a:effectLst/>
                <a:latin typeface="Barlow" panose="00000500000000000000" pitchFamily="2" charset="0"/>
              </a:defRPr>
            </a:lvl3pPr>
            <a:lvl4pPr>
              <a:defRPr sz="563" b="0" cap="none" baseline="0">
                <a:solidFill>
                  <a:schemeClr val="bg1"/>
                </a:solidFill>
                <a:effectLst/>
                <a:latin typeface="Barlow" panose="00000500000000000000" pitchFamily="2" charset="0"/>
              </a:defRPr>
            </a:lvl4pPr>
            <a:lvl5pPr>
              <a:defRPr sz="563" b="0" cap="none" baseline="0">
                <a:solidFill>
                  <a:schemeClr val="bg1"/>
                </a:solidFill>
                <a:effectLst/>
                <a:latin typeface="Barlow"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E0E956E0-1FE8-4A95-AF8A-5495E235968A}"/>
              </a:ext>
            </a:extLst>
          </p:cNvPr>
          <p:cNvSpPr>
            <a:spLocks noGrp="1"/>
          </p:cNvSpPr>
          <p:nvPr>
            <p:ph type="body" sz="quarter" idx="28" hasCustomPrompt="1"/>
          </p:nvPr>
        </p:nvSpPr>
        <p:spPr>
          <a:xfrm>
            <a:off x="5025690" y="2176076"/>
            <a:ext cx="1613604" cy="432875"/>
          </a:xfrm>
          <a:prstGeom prst="rect">
            <a:avLst/>
          </a:prstGeom>
          <a:ln w="12700">
            <a:solidFill>
              <a:schemeClr val="accent1"/>
            </a:solidFill>
          </a:ln>
        </p:spPr>
        <p:txBody>
          <a:bodyPr wrap="square" lIns="137160" tIns="137160" rIns="137160" bIns="137160">
            <a:spAutoFit/>
          </a:bodyPr>
          <a:lstStyle>
            <a:lvl1pPr marL="0" indent="0">
              <a:spcBef>
                <a:spcPts val="0"/>
              </a:spcBef>
              <a:spcAft>
                <a:spcPts val="338"/>
              </a:spcAft>
              <a:buNone/>
              <a:defRPr sz="1013" b="0">
                <a:solidFill>
                  <a:schemeClr val="bg2"/>
                </a:solidFill>
                <a:latin typeface="Barlow" panose="00000500000000000000" pitchFamily="2" charset="0"/>
                <a:cs typeface="Arial" panose="020B0604020202020204" pitchFamily="34" charset="0"/>
              </a:defRPr>
            </a:lvl1pPr>
            <a:lvl2pPr marL="0" indent="0">
              <a:spcBef>
                <a:spcPts val="0"/>
              </a:spcBef>
              <a:spcAft>
                <a:spcPts val="338"/>
              </a:spcAft>
              <a:buNone/>
              <a:defRPr sz="1013" b="0" baseline="0">
                <a:solidFill>
                  <a:schemeClr val="bg2"/>
                </a:solidFill>
                <a:latin typeface="Arial" panose="020B0604020202020204" pitchFamily="34" charset="0"/>
                <a:cs typeface="Arial" panose="020B0604020202020204" pitchFamily="34" charset="0"/>
              </a:defRPr>
            </a:lvl2pPr>
            <a:lvl3pPr marL="514362" indent="0">
              <a:buNone/>
              <a:defRPr sz="900">
                <a:solidFill>
                  <a:schemeClr val="accent4"/>
                </a:solidFill>
                <a:latin typeface="Arial" panose="020B0604020202020204" pitchFamily="34" charset="0"/>
                <a:cs typeface="Arial" panose="020B0604020202020204" pitchFamily="34" charset="0"/>
              </a:defRPr>
            </a:lvl3pPr>
            <a:lvl4pPr marL="771545" indent="0">
              <a:buNone/>
              <a:defRPr sz="900">
                <a:solidFill>
                  <a:schemeClr val="accent4"/>
                </a:solidFill>
                <a:latin typeface="Arial" panose="020B0604020202020204" pitchFamily="34" charset="0"/>
                <a:cs typeface="Arial" panose="020B0604020202020204" pitchFamily="34" charset="0"/>
              </a:defRPr>
            </a:lvl4pPr>
            <a:lvl5pPr marL="1028726" indent="0">
              <a:buNone/>
              <a:defRPr sz="900">
                <a:solidFill>
                  <a:schemeClr val="accent4"/>
                </a:solidFill>
                <a:latin typeface="Arial" panose="020B0604020202020204" pitchFamily="34" charset="0"/>
                <a:cs typeface="Arial" panose="020B0604020202020204" pitchFamily="34" charset="0"/>
              </a:defRPr>
            </a:lvl5pPr>
          </a:lstStyle>
          <a:p>
            <a:pPr lvl="0"/>
            <a:r>
              <a:rPr lang="en-US"/>
              <a:t>Sidebar Subhead</a:t>
            </a:r>
          </a:p>
        </p:txBody>
      </p:sp>
      <p:sp>
        <p:nvSpPr>
          <p:cNvPr id="7" name="Title 1">
            <a:extLst>
              <a:ext uri="{FF2B5EF4-FFF2-40B4-BE49-F238E27FC236}">
                <a16:creationId xmlns:a16="http://schemas.microsoft.com/office/drawing/2014/main" id="{A29CBF84-8CE6-42A9-B680-38A0F510D85F}"/>
              </a:ext>
            </a:extLst>
          </p:cNvPr>
          <p:cNvSpPr>
            <a:spLocks noGrp="1"/>
          </p:cNvSpPr>
          <p:nvPr>
            <p:ph type="title"/>
          </p:nvPr>
        </p:nvSpPr>
        <p:spPr>
          <a:xfrm>
            <a:off x="209924" y="0"/>
            <a:ext cx="6429373" cy="2162471"/>
          </a:xfrm>
        </p:spPr>
        <p:txBody>
          <a:bodyPr lIns="0" tIns="0" rIns="91440" bIns="0"/>
          <a:lstStyle>
            <a:lvl1pPr>
              <a:defRPr>
                <a:latin typeface="Montserrat Medium" panose="00000600000000000000" pitchFamily="2" charset="0"/>
              </a:defRPr>
            </a:lvl1pPr>
          </a:lstStyle>
          <a:p>
            <a:r>
              <a:rPr lang="en-US"/>
              <a:t>Click to edit Master title style</a:t>
            </a:r>
          </a:p>
        </p:txBody>
      </p:sp>
    </p:spTree>
    <p:extLst>
      <p:ext uri="{BB962C8B-B14F-4D97-AF65-F5344CB8AC3E}">
        <p14:creationId xmlns:p14="http://schemas.microsoft.com/office/powerpoint/2010/main" val="13831774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73202" y="2376188"/>
            <a:ext cx="2912042" cy="5554135"/>
          </a:xfrm>
        </p:spPr>
        <p:txBody>
          <a:bodyPr>
            <a:normAutofit/>
          </a:bodyPr>
          <a:lstStyle>
            <a:lvl1pPr>
              <a:defRPr sz="900">
                <a:latin typeface="Barlow" panose="00000500000000000000" pitchFamily="2" charset="0"/>
              </a:defRPr>
            </a:lvl1pPr>
            <a:lvl2pPr>
              <a:defRPr sz="788">
                <a:latin typeface="Barlow" panose="00000500000000000000" pitchFamily="2" charset="0"/>
              </a:defRPr>
            </a:lvl2pPr>
            <a:lvl3pPr>
              <a:defRPr sz="675">
                <a:latin typeface="Barlow" panose="00000500000000000000" pitchFamily="2" charset="0"/>
              </a:defRPr>
            </a:lvl3pPr>
            <a:lvl4pPr>
              <a:defRPr sz="619">
                <a:latin typeface="Barlow" panose="00000500000000000000" pitchFamily="2" charset="0"/>
              </a:defRPr>
            </a:lvl4pPr>
            <a:lvl5pPr>
              <a:defRPr sz="563">
                <a:latin typeface="Barlow" panose="00000500000000000000" pitchFamily="2" charset="0"/>
              </a:defRPr>
            </a:lvl5pPr>
            <a:lvl6pPr>
              <a:defRPr sz="675"/>
            </a:lvl6pPr>
            <a:lvl7pPr>
              <a:defRPr sz="675"/>
            </a:lvl7pPr>
            <a:lvl8pPr>
              <a:defRPr sz="675"/>
            </a:lvl8pPr>
            <a:lvl9pPr>
              <a:defRPr sz="6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0969" y="2376185"/>
            <a:ext cx="2912042" cy="5554133"/>
          </a:xfrm>
        </p:spPr>
        <p:txBody>
          <a:bodyPr>
            <a:normAutofit/>
          </a:bodyPr>
          <a:lstStyle>
            <a:lvl1pPr>
              <a:defRPr sz="900">
                <a:latin typeface="Barlow" panose="00000500000000000000" pitchFamily="2" charset="0"/>
              </a:defRPr>
            </a:lvl1pPr>
            <a:lvl2pPr>
              <a:defRPr sz="788">
                <a:latin typeface="Barlow" panose="00000500000000000000" pitchFamily="2" charset="0"/>
              </a:defRPr>
            </a:lvl2pPr>
            <a:lvl3pPr>
              <a:defRPr sz="675">
                <a:latin typeface="Barlow" panose="00000500000000000000" pitchFamily="2" charset="0"/>
              </a:defRPr>
            </a:lvl3pPr>
            <a:lvl4pPr>
              <a:defRPr sz="619">
                <a:latin typeface="Barlow" panose="00000500000000000000" pitchFamily="2" charset="0"/>
              </a:defRPr>
            </a:lvl4pPr>
            <a:lvl5pPr>
              <a:defRPr sz="563">
                <a:latin typeface="Barlow" panose="00000500000000000000" pitchFamily="2" charset="0"/>
              </a:defRPr>
            </a:lvl5pPr>
            <a:lvl6pPr>
              <a:defRPr sz="675"/>
            </a:lvl6pPr>
            <a:lvl7pPr>
              <a:defRPr sz="675"/>
            </a:lvl7pPr>
            <a:lvl8pPr>
              <a:defRPr sz="675"/>
            </a:lvl8pPr>
            <a:lvl9pPr>
              <a:defRPr sz="6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D46CA16C-83AD-47D8-BBA8-F0C5AE00A842}"/>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extLst>
      <p:ext uri="{BB962C8B-B14F-4D97-AF65-F5344CB8AC3E}">
        <p14:creationId xmlns:p14="http://schemas.microsoft.com/office/powerpoint/2010/main" val="5067913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473202" y="2376183"/>
            <a:ext cx="2912042" cy="1024466"/>
          </a:xfrm>
        </p:spPr>
        <p:txBody>
          <a:bodyPr anchor="ctr">
            <a:noAutofit/>
          </a:bodyPr>
          <a:lstStyle>
            <a:lvl1pPr marL="0" indent="0">
              <a:buNone/>
              <a:defRPr sz="900" b="0">
                <a:latin typeface="Barlow" panose="00000500000000000000" pitchFamily="2" charset="0"/>
              </a:defRPr>
            </a:lvl1pPr>
            <a:lvl2pPr marL="257181" indent="0">
              <a:buNone/>
              <a:defRPr sz="1125" b="1"/>
            </a:lvl2pPr>
            <a:lvl3pPr marL="514362" indent="0">
              <a:buNone/>
              <a:defRPr sz="1013" b="1"/>
            </a:lvl3pPr>
            <a:lvl4pPr marL="771545" indent="0">
              <a:buNone/>
              <a:defRPr sz="900" b="1"/>
            </a:lvl4pPr>
            <a:lvl5pPr marL="1028726" indent="0">
              <a:buNone/>
              <a:defRPr sz="900" b="1"/>
            </a:lvl5pPr>
            <a:lvl6pPr marL="1285907" indent="0">
              <a:buNone/>
              <a:defRPr sz="900" b="1"/>
            </a:lvl6pPr>
            <a:lvl7pPr marL="1543088" indent="0">
              <a:buNone/>
              <a:defRPr sz="900" b="1"/>
            </a:lvl7pPr>
            <a:lvl8pPr marL="1800271" indent="0">
              <a:buNone/>
              <a:defRPr sz="900" b="1"/>
            </a:lvl8pPr>
            <a:lvl9pPr marL="2057452" indent="0">
              <a:buNone/>
              <a:defRPr sz="900" b="1"/>
            </a:lvl9pPr>
          </a:lstStyle>
          <a:p>
            <a:pPr lvl="0"/>
            <a:r>
              <a:rPr lang="en-US"/>
              <a:t>Edit Master text styles</a:t>
            </a:r>
          </a:p>
        </p:txBody>
      </p:sp>
      <p:sp>
        <p:nvSpPr>
          <p:cNvPr id="4" name="Content Placeholder 3"/>
          <p:cNvSpPr>
            <a:spLocks noGrp="1"/>
          </p:cNvSpPr>
          <p:nvPr>
            <p:ph sz="half" idx="2"/>
          </p:nvPr>
        </p:nvSpPr>
        <p:spPr>
          <a:xfrm>
            <a:off x="473202" y="3415702"/>
            <a:ext cx="2912042" cy="4529666"/>
          </a:xfrm>
        </p:spPr>
        <p:txBody>
          <a:bodyPr anchor="t">
            <a:normAutofit/>
          </a:bodyPr>
          <a:lstStyle>
            <a:lvl1pPr>
              <a:defRPr sz="788">
                <a:latin typeface="Barlow" panose="00000500000000000000" pitchFamily="2" charset="0"/>
              </a:defRPr>
            </a:lvl1pPr>
            <a:lvl2pPr>
              <a:defRPr sz="675">
                <a:latin typeface="Barlow" panose="00000500000000000000" pitchFamily="2" charset="0"/>
              </a:defRPr>
            </a:lvl2pPr>
            <a:lvl3pPr>
              <a:defRPr sz="619">
                <a:latin typeface="Barlow" panose="00000500000000000000" pitchFamily="2" charset="0"/>
              </a:defRPr>
            </a:lvl3pPr>
            <a:lvl4pPr>
              <a:defRPr sz="563">
                <a:latin typeface="Barlow" panose="00000500000000000000" pitchFamily="2" charset="0"/>
              </a:defRPr>
            </a:lvl4pPr>
            <a:lvl5pPr>
              <a:defRPr sz="563">
                <a:latin typeface="Barlow" panose="00000500000000000000" pitchFamily="2" charset="0"/>
              </a:defRPr>
            </a:lvl5pPr>
            <a:lvl6pPr>
              <a:defRPr sz="675"/>
            </a:lvl6pPr>
            <a:lvl7pPr>
              <a:defRPr sz="675"/>
            </a:lvl7pPr>
            <a:lvl8pPr>
              <a:defRPr sz="675"/>
            </a:lvl8pPr>
            <a:lvl9pPr>
              <a:defRPr sz="6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3470969" y="2374816"/>
            <a:ext cx="2912041" cy="1024466"/>
          </a:xfrm>
        </p:spPr>
        <p:txBody>
          <a:bodyPr anchor="ctr">
            <a:noAutofit/>
          </a:bodyPr>
          <a:lstStyle>
            <a:lvl1pPr marL="0" indent="0">
              <a:buNone/>
              <a:defRPr sz="900" b="0">
                <a:latin typeface="Barlow" panose="00000500000000000000" pitchFamily="2" charset="0"/>
              </a:defRPr>
            </a:lvl1pPr>
            <a:lvl2pPr marL="257181" indent="0">
              <a:buNone/>
              <a:defRPr sz="1125" b="1"/>
            </a:lvl2pPr>
            <a:lvl3pPr marL="514362" indent="0">
              <a:buNone/>
              <a:defRPr sz="1013" b="1"/>
            </a:lvl3pPr>
            <a:lvl4pPr marL="771545" indent="0">
              <a:buNone/>
              <a:defRPr sz="900" b="1"/>
            </a:lvl4pPr>
            <a:lvl5pPr marL="1028726" indent="0">
              <a:buNone/>
              <a:defRPr sz="900" b="1"/>
            </a:lvl5pPr>
            <a:lvl6pPr marL="1285907" indent="0">
              <a:buNone/>
              <a:defRPr sz="900" b="1"/>
            </a:lvl6pPr>
            <a:lvl7pPr marL="1543088" indent="0">
              <a:buNone/>
              <a:defRPr sz="900" b="1"/>
            </a:lvl7pPr>
            <a:lvl8pPr marL="1800271" indent="0">
              <a:buNone/>
              <a:defRPr sz="900" b="1"/>
            </a:lvl8pPr>
            <a:lvl9pPr marL="2057452" indent="0">
              <a:buNone/>
              <a:defRPr sz="900" b="1"/>
            </a:lvl9pPr>
          </a:lstStyle>
          <a:p>
            <a:pPr lvl="0"/>
            <a:r>
              <a:rPr lang="en-US"/>
              <a:t>Edit Master text styles</a:t>
            </a:r>
          </a:p>
        </p:txBody>
      </p:sp>
      <p:sp>
        <p:nvSpPr>
          <p:cNvPr id="6" name="Content Placeholder 5"/>
          <p:cNvSpPr>
            <a:spLocks noGrp="1"/>
          </p:cNvSpPr>
          <p:nvPr>
            <p:ph sz="quarter" idx="4"/>
          </p:nvPr>
        </p:nvSpPr>
        <p:spPr>
          <a:xfrm>
            <a:off x="3470969" y="3399284"/>
            <a:ext cx="2912041" cy="4529666"/>
          </a:xfrm>
        </p:spPr>
        <p:txBody>
          <a:bodyPr anchor="t">
            <a:normAutofit/>
          </a:bodyPr>
          <a:lstStyle>
            <a:lvl1pPr>
              <a:defRPr sz="788">
                <a:latin typeface="Barlow" panose="00000500000000000000" pitchFamily="2" charset="0"/>
              </a:defRPr>
            </a:lvl1pPr>
            <a:lvl2pPr>
              <a:defRPr sz="675">
                <a:latin typeface="Barlow" panose="00000500000000000000" pitchFamily="2" charset="0"/>
              </a:defRPr>
            </a:lvl2pPr>
            <a:lvl3pPr>
              <a:defRPr sz="619">
                <a:latin typeface="Barlow" panose="00000500000000000000" pitchFamily="2" charset="0"/>
              </a:defRPr>
            </a:lvl3pPr>
            <a:lvl4pPr>
              <a:defRPr sz="563">
                <a:latin typeface="Barlow" panose="00000500000000000000" pitchFamily="2" charset="0"/>
              </a:defRPr>
            </a:lvl4pPr>
            <a:lvl5pPr>
              <a:defRPr sz="563">
                <a:latin typeface="Barlow" panose="00000500000000000000" pitchFamily="2" charset="0"/>
              </a:defRPr>
            </a:lvl5pPr>
            <a:lvl6pPr>
              <a:defRPr sz="675"/>
            </a:lvl6pPr>
            <a:lvl7pPr>
              <a:defRPr sz="675"/>
            </a:lvl7pPr>
            <a:lvl8pPr>
              <a:defRPr sz="675"/>
            </a:lvl8pPr>
            <a:lvl9pPr>
              <a:defRPr sz="6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49568E90-28F2-4DCC-8407-06430B473D9F}"/>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extLst>
      <p:ext uri="{BB962C8B-B14F-4D97-AF65-F5344CB8AC3E}">
        <p14:creationId xmlns:p14="http://schemas.microsoft.com/office/powerpoint/2010/main" val="2001540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9924" y="2498"/>
            <a:ext cx="6429373" cy="2162471"/>
          </a:xfrm>
        </p:spPr>
        <p:txBody>
          <a:bodyPr lIns="0" tIns="0" rIns="91440" bIns="0">
            <a:normAutofit/>
          </a:bodyPr>
          <a:lstStyle>
            <a:lvl1pPr>
              <a:defRPr sz="1800">
                <a:latin typeface="Montserrat Medium" panose="00000600000000000000" pitchFamily="2" charset="0"/>
              </a:defRPr>
            </a:lvl1pPr>
          </a:lstStyle>
          <a:p>
            <a:r>
              <a:rPr lang="en-US"/>
              <a:t>Click to edit Master title style</a:t>
            </a:r>
          </a:p>
        </p:txBody>
      </p:sp>
      <p:sp>
        <p:nvSpPr>
          <p:cNvPr id="3" name="Content Placeholder 2"/>
          <p:cNvSpPr>
            <a:spLocks noGrp="1"/>
          </p:cNvSpPr>
          <p:nvPr>
            <p:ph idx="1"/>
          </p:nvPr>
        </p:nvSpPr>
        <p:spPr>
          <a:xfrm>
            <a:off x="209924" y="2178577"/>
            <a:ext cx="6429373" cy="7047611"/>
          </a:xfrm>
        </p:spPr>
        <p:txBody>
          <a:bodyPr lIns="0" tIns="0" rIns="91440" bIns="0" anchor="t"/>
          <a:lstStyle>
            <a:lvl1pPr marL="0" indent="0">
              <a:buNone/>
              <a:defRPr sz="900" b="0" cap="none" baseline="0">
                <a:solidFill>
                  <a:schemeClr val="bg1"/>
                </a:solidFill>
                <a:effectLst/>
                <a:latin typeface="Barlow" panose="00000500000000000000" pitchFamily="2" charset="0"/>
              </a:defRPr>
            </a:lvl1pPr>
            <a:lvl2pPr>
              <a:defRPr sz="788" b="0" cap="none" baseline="0">
                <a:solidFill>
                  <a:schemeClr val="bg1"/>
                </a:solidFill>
                <a:effectLst/>
                <a:latin typeface="Barlow" panose="00000500000000000000" pitchFamily="2" charset="0"/>
              </a:defRPr>
            </a:lvl2pPr>
            <a:lvl3pPr>
              <a:defRPr sz="675" b="0" cap="none" baseline="0">
                <a:solidFill>
                  <a:schemeClr val="bg1"/>
                </a:solidFill>
                <a:effectLst/>
                <a:latin typeface="Barlow" panose="00000500000000000000" pitchFamily="2" charset="0"/>
              </a:defRPr>
            </a:lvl3pPr>
            <a:lvl4pPr>
              <a:defRPr sz="563" b="0" cap="none" baseline="0">
                <a:solidFill>
                  <a:schemeClr val="bg1"/>
                </a:solidFill>
                <a:effectLst/>
                <a:latin typeface="Barlow" panose="00000500000000000000" pitchFamily="2" charset="0"/>
              </a:defRPr>
            </a:lvl4pPr>
            <a:lvl5pPr>
              <a:defRPr sz="563" b="0" cap="none" baseline="0">
                <a:solidFill>
                  <a:schemeClr val="bg1"/>
                </a:solidFill>
                <a:effectLst/>
                <a:latin typeface="Barlow"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71159" y="10459160"/>
            <a:ext cx="900113" cy="649111"/>
          </a:xfrm>
          <a:prstGeom prst="rect">
            <a:avLst/>
          </a:prstGeom>
        </p:spPr>
        <p:txBody>
          <a:bodyPr/>
          <a:lstStyle/>
          <a:p>
            <a:fld id="{B61BEF0D-F0BB-DE4B-95CE-6DB70DBA9567}" type="datetimeFigureOut">
              <a:rPr lang="en-US" dirty="0"/>
              <a:pPr/>
              <a:t>4/18/2025</a:t>
            </a:fld>
            <a:endParaRPr lang="en-US"/>
          </a:p>
        </p:txBody>
      </p:sp>
      <p:sp>
        <p:nvSpPr>
          <p:cNvPr id="5" name="Footer Placeholder 4"/>
          <p:cNvSpPr>
            <a:spLocks noGrp="1"/>
          </p:cNvSpPr>
          <p:nvPr>
            <p:ph type="ftr" sz="quarter" idx="11"/>
          </p:nvPr>
        </p:nvSpPr>
        <p:spPr>
          <a:xfrm>
            <a:off x="642045" y="10459160"/>
            <a:ext cx="4243388" cy="649111"/>
          </a:xfrm>
          <a:prstGeom prst="rect">
            <a:avLst/>
          </a:prstGeom>
        </p:spPr>
        <p:txBody>
          <a:bodyPr/>
          <a:lstStyle/>
          <a:p>
            <a:endParaRPr lang="en-US"/>
          </a:p>
        </p:txBody>
      </p:sp>
      <p:sp>
        <p:nvSpPr>
          <p:cNvPr id="6" name="Slide Number Placeholder 5"/>
          <p:cNvSpPr>
            <a:spLocks noGrp="1"/>
          </p:cNvSpPr>
          <p:nvPr>
            <p:ph type="sldNum" sz="quarter" idx="12"/>
          </p:nvPr>
        </p:nvSpPr>
        <p:spPr>
          <a:xfrm>
            <a:off x="5914132" y="10459160"/>
            <a:ext cx="310031" cy="649111"/>
          </a:xfrm>
          <a:prstGeom prst="rect">
            <a:avLst/>
          </a:prstGeom>
        </p:spPr>
        <p:txBody>
          <a:bodyPr/>
          <a:lstStyle/>
          <a:p>
            <a:fld id="{D57F1E4F-1CFF-5643-939E-217C01CDF565}" type="slidenum">
              <a:rPr lang="en-US" dirty="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7" name="Table Placeholder 6">
            <a:extLst>
              <a:ext uri="{FF2B5EF4-FFF2-40B4-BE49-F238E27FC236}">
                <a16:creationId xmlns:a16="http://schemas.microsoft.com/office/drawing/2014/main" id="{CA4C0BFD-7F0A-4626-9ED5-3C2E7DCA7382}"/>
              </a:ext>
            </a:extLst>
          </p:cNvPr>
          <p:cNvSpPr>
            <a:spLocks noGrp="1"/>
          </p:cNvSpPr>
          <p:nvPr>
            <p:ph type="tbl" sz="quarter" idx="10"/>
          </p:nvPr>
        </p:nvSpPr>
        <p:spPr>
          <a:xfrm>
            <a:off x="209923" y="2162476"/>
            <a:ext cx="6429373" cy="6350000"/>
          </a:xfrm>
        </p:spPr>
        <p:txBody>
          <a:bodyPr lIns="0"/>
          <a:lstStyle>
            <a:lvl1pPr marL="0" indent="0">
              <a:buNone/>
              <a:defRPr>
                <a:latin typeface="Barlow" panose="00000500000000000000" pitchFamily="2" charset="0"/>
              </a:defRPr>
            </a:lvl1pPr>
          </a:lstStyle>
          <a:p>
            <a:r>
              <a:rPr lang="en-US"/>
              <a:t>Click icon to add table</a:t>
            </a:r>
          </a:p>
        </p:txBody>
      </p:sp>
      <p:sp>
        <p:nvSpPr>
          <p:cNvPr id="4" name="Title 1">
            <a:extLst>
              <a:ext uri="{FF2B5EF4-FFF2-40B4-BE49-F238E27FC236}">
                <a16:creationId xmlns:a16="http://schemas.microsoft.com/office/drawing/2014/main" id="{9CFBA469-7260-4F7C-9048-EBB50D098B66}"/>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extLst>
      <p:ext uri="{BB962C8B-B14F-4D97-AF65-F5344CB8AC3E}">
        <p14:creationId xmlns:p14="http://schemas.microsoft.com/office/powerpoint/2010/main" val="585790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parator Title">
    <p:spTree>
      <p:nvGrpSpPr>
        <p:cNvPr id="1" name=""/>
        <p:cNvGrpSpPr/>
        <p:nvPr/>
      </p:nvGrpSpPr>
      <p:grpSpPr>
        <a:xfrm>
          <a:off x="0" y="0"/>
          <a:ext cx="0" cy="0"/>
          <a:chOff x="0" y="0"/>
          <a:chExt cx="0" cy="0"/>
        </a:xfrm>
      </p:grpSpPr>
      <p:sp>
        <p:nvSpPr>
          <p:cNvPr id="7" name="Rectangle 6"/>
          <p:cNvSpPr/>
          <p:nvPr userDrawn="1"/>
        </p:nvSpPr>
        <p:spPr>
          <a:xfrm>
            <a:off x="0" y="0"/>
            <a:ext cx="6858000" cy="1219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Title 1">
            <a:extLst>
              <a:ext uri="{FF2B5EF4-FFF2-40B4-BE49-F238E27FC236}">
                <a16:creationId xmlns:a16="http://schemas.microsoft.com/office/drawing/2014/main" id="{24DFCC29-2440-46E2-B177-B0CCD1AC0195}"/>
              </a:ext>
            </a:extLst>
          </p:cNvPr>
          <p:cNvSpPr>
            <a:spLocks noGrp="1"/>
          </p:cNvSpPr>
          <p:nvPr>
            <p:ph type="title" hasCustomPrompt="1"/>
          </p:nvPr>
        </p:nvSpPr>
        <p:spPr>
          <a:xfrm>
            <a:off x="466694" y="5738910"/>
            <a:ext cx="3617359" cy="2949285"/>
          </a:xfrm>
        </p:spPr>
        <p:txBody>
          <a:bodyPr lIns="72000" anchor="b">
            <a:noAutofit/>
          </a:bodyPr>
          <a:lstStyle>
            <a:lvl1pPr algn="l">
              <a:lnSpc>
                <a:spcPts val="2813"/>
              </a:lnSpc>
              <a:defRPr lang="en-US" sz="2700" kern="1200" cap="none" dirty="0">
                <a:ln w="3175" cmpd="sng">
                  <a:noFill/>
                </a:ln>
                <a:solidFill>
                  <a:schemeClr val="tx1"/>
                </a:solidFill>
                <a:effectLst/>
                <a:latin typeface="Montserrat Medium" panose="00000600000000000000" pitchFamily="2" charset="0"/>
                <a:ea typeface="+mj-ea"/>
                <a:cs typeface="Arial" panose="020B0604020202020204" pitchFamily="34" charset="0"/>
              </a:defRPr>
            </a:lvl1pPr>
          </a:lstStyle>
          <a:p>
            <a:r>
              <a:rPr lang="en-US"/>
              <a:t>Click to edit separator title style</a:t>
            </a:r>
          </a:p>
        </p:txBody>
      </p:sp>
      <p:sp>
        <p:nvSpPr>
          <p:cNvPr id="5" name="Subtitle 2"/>
          <p:cNvSpPr>
            <a:spLocks noGrp="1"/>
          </p:cNvSpPr>
          <p:nvPr>
            <p:ph type="subTitle" idx="1" hasCustomPrompt="1"/>
          </p:nvPr>
        </p:nvSpPr>
        <p:spPr>
          <a:xfrm>
            <a:off x="466693" y="8688190"/>
            <a:ext cx="3688376" cy="948270"/>
          </a:xfrm>
        </p:spPr>
        <p:txBody>
          <a:bodyPr anchor="t">
            <a:normAutofit/>
          </a:bodyPr>
          <a:lstStyle>
            <a:lvl1pPr marL="0" indent="0" algn="l">
              <a:buNone/>
              <a:defRPr sz="1125" cap="none" baseline="0">
                <a:solidFill>
                  <a:schemeClr val="tx1"/>
                </a:solidFill>
                <a:effectLst/>
                <a:latin typeface="Barlow" panose="00000500000000000000" pitchFamily="2" charset="0"/>
                <a:cs typeface="Arial" panose="020B0604020202020204" pitchFamily="34" charset="0"/>
              </a:defRPr>
            </a:lvl1pPr>
            <a:lvl2pPr marL="257181" indent="0" algn="ctr">
              <a:buNone/>
              <a:defRPr>
                <a:solidFill>
                  <a:schemeClr val="tx1">
                    <a:tint val="75000"/>
                  </a:schemeClr>
                </a:solidFill>
              </a:defRPr>
            </a:lvl2pPr>
            <a:lvl3pPr marL="514362" indent="0" algn="ctr">
              <a:buNone/>
              <a:defRPr>
                <a:solidFill>
                  <a:schemeClr val="tx1">
                    <a:tint val="75000"/>
                  </a:schemeClr>
                </a:solidFill>
              </a:defRPr>
            </a:lvl3pPr>
            <a:lvl4pPr marL="771545" indent="0" algn="ctr">
              <a:buNone/>
              <a:defRPr>
                <a:solidFill>
                  <a:schemeClr val="tx1">
                    <a:tint val="75000"/>
                  </a:schemeClr>
                </a:solidFill>
              </a:defRPr>
            </a:lvl4pPr>
            <a:lvl5pPr marL="1028726" indent="0" algn="ctr">
              <a:buNone/>
              <a:defRPr>
                <a:solidFill>
                  <a:schemeClr val="tx1">
                    <a:tint val="75000"/>
                  </a:schemeClr>
                </a:solidFill>
              </a:defRPr>
            </a:lvl5pPr>
            <a:lvl6pPr marL="1285907" indent="0" algn="ctr">
              <a:buNone/>
              <a:defRPr>
                <a:solidFill>
                  <a:schemeClr val="tx1">
                    <a:tint val="75000"/>
                  </a:schemeClr>
                </a:solidFill>
              </a:defRPr>
            </a:lvl6pPr>
            <a:lvl7pPr marL="1543088" indent="0" algn="ctr">
              <a:buNone/>
              <a:defRPr>
                <a:solidFill>
                  <a:schemeClr val="tx1">
                    <a:tint val="75000"/>
                  </a:schemeClr>
                </a:solidFill>
              </a:defRPr>
            </a:lvl7pPr>
            <a:lvl8pPr marL="1800271" indent="0" algn="ctr">
              <a:buNone/>
              <a:defRPr>
                <a:solidFill>
                  <a:schemeClr val="tx1">
                    <a:tint val="75000"/>
                  </a:schemeClr>
                </a:solidFill>
              </a:defRPr>
            </a:lvl8pPr>
            <a:lvl9pPr marL="2057452" indent="0" algn="ctr">
              <a:buNone/>
              <a:defRPr>
                <a:solidFill>
                  <a:schemeClr val="tx1">
                    <a:tint val="75000"/>
                  </a:schemeClr>
                </a:solidFill>
              </a:defRPr>
            </a:lvl9pPr>
          </a:lstStyle>
          <a:p>
            <a:r>
              <a:rPr lang="en-US"/>
              <a:t>Subhead</a:t>
            </a:r>
          </a:p>
        </p:txBody>
      </p:sp>
      <p:grpSp>
        <p:nvGrpSpPr>
          <p:cNvPr id="19" name="Group 18">
            <a:extLst>
              <a:ext uri="{FF2B5EF4-FFF2-40B4-BE49-F238E27FC236}">
                <a16:creationId xmlns:a16="http://schemas.microsoft.com/office/drawing/2014/main" id="{23CAA738-32FA-685C-C565-2AFCE4372C7E}"/>
              </a:ext>
            </a:extLst>
          </p:cNvPr>
          <p:cNvGrpSpPr/>
          <p:nvPr userDrawn="1"/>
        </p:nvGrpSpPr>
        <p:grpSpPr>
          <a:xfrm>
            <a:off x="3452219" y="1849072"/>
            <a:ext cx="2612256" cy="7738279"/>
            <a:chOff x="6137278" y="1040103"/>
            <a:chExt cx="4644011" cy="4352782"/>
          </a:xfrm>
        </p:grpSpPr>
        <p:sp>
          <p:nvSpPr>
            <p:cNvPr id="13" name="Freeform: Shape 12">
              <a:extLst>
                <a:ext uri="{FF2B5EF4-FFF2-40B4-BE49-F238E27FC236}">
                  <a16:creationId xmlns:a16="http://schemas.microsoft.com/office/drawing/2014/main" id="{E5432D55-B24B-1F98-A2D7-4106936D022B}"/>
                </a:ext>
              </a:extLst>
            </p:cNvPr>
            <p:cNvSpPr/>
            <p:nvPr/>
          </p:nvSpPr>
          <p:spPr>
            <a:xfrm>
              <a:off x="8501981" y="4057621"/>
              <a:ext cx="1630801" cy="1335264"/>
            </a:xfrm>
            <a:custGeom>
              <a:avLst/>
              <a:gdLst>
                <a:gd name="connsiteX0" fmla="*/ 1244711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8 h 1335264"/>
                <a:gd name="connsiteX6" fmla="*/ 1244711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1" y="1335265"/>
                  </a:moveTo>
                  <a:lnTo>
                    <a:pt x="0" y="1335265"/>
                  </a:lnTo>
                  <a:lnTo>
                    <a:pt x="276191" y="88496"/>
                  </a:lnTo>
                  <a:cubicBezTo>
                    <a:pt x="287716" y="37045"/>
                    <a:pt x="333405" y="0"/>
                    <a:pt x="386091" y="0"/>
                  </a:cubicBezTo>
                  <a:lnTo>
                    <a:pt x="1630801" y="0"/>
                  </a:lnTo>
                  <a:lnTo>
                    <a:pt x="1354611" y="1246768"/>
                  </a:lnTo>
                  <a:cubicBezTo>
                    <a:pt x="1343086" y="1298220"/>
                    <a:pt x="1297397" y="1335265"/>
                    <a:pt x="1244711" y="1335265"/>
                  </a:cubicBezTo>
                  <a:close/>
                </a:path>
              </a:pathLst>
            </a:custGeom>
            <a:solidFill>
              <a:srgbClr val="FFFFFF">
                <a:alpha val="10000"/>
              </a:srgbClr>
            </a:solidFill>
            <a:ln w="41135" cap="flat">
              <a:noFill/>
              <a:prstDash val="solid"/>
              <a:miter/>
            </a:ln>
          </p:spPr>
          <p:txBody>
            <a:bodyPr rtlCol="0" anchor="ctr"/>
            <a:lstStyle/>
            <a:p>
              <a:endParaRPr lang="en-GB" sz="1013"/>
            </a:p>
          </p:txBody>
        </p:sp>
        <p:sp>
          <p:nvSpPr>
            <p:cNvPr id="14" name="Freeform: Shape 13">
              <a:extLst>
                <a:ext uri="{FF2B5EF4-FFF2-40B4-BE49-F238E27FC236}">
                  <a16:creationId xmlns:a16="http://schemas.microsoft.com/office/drawing/2014/main" id="{AC6179A9-56A9-9609-D2FA-137AE83D7748}"/>
                </a:ext>
              </a:extLst>
            </p:cNvPr>
            <p:cNvSpPr/>
            <p:nvPr/>
          </p:nvSpPr>
          <p:spPr>
            <a:xfrm>
              <a:off x="7319423" y="2549068"/>
              <a:ext cx="1630801" cy="1335264"/>
            </a:xfrm>
            <a:custGeom>
              <a:avLst/>
              <a:gdLst>
                <a:gd name="connsiteX0" fmla="*/ 1244711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9 h 1335264"/>
                <a:gd name="connsiteX6" fmla="*/ 1244711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1" y="1335265"/>
                  </a:moveTo>
                  <a:lnTo>
                    <a:pt x="0" y="1335265"/>
                  </a:lnTo>
                  <a:lnTo>
                    <a:pt x="276191" y="88496"/>
                  </a:lnTo>
                  <a:cubicBezTo>
                    <a:pt x="287716" y="37045"/>
                    <a:pt x="333405" y="0"/>
                    <a:pt x="386091" y="0"/>
                  </a:cubicBezTo>
                  <a:lnTo>
                    <a:pt x="1630801" y="0"/>
                  </a:lnTo>
                  <a:lnTo>
                    <a:pt x="1354611" y="1246769"/>
                  </a:lnTo>
                  <a:cubicBezTo>
                    <a:pt x="1343085" y="1298220"/>
                    <a:pt x="1297397" y="1335265"/>
                    <a:pt x="1244711" y="1335265"/>
                  </a:cubicBezTo>
                  <a:close/>
                </a:path>
              </a:pathLst>
            </a:custGeom>
            <a:solidFill>
              <a:srgbClr val="FFFFFF">
                <a:alpha val="15000"/>
              </a:srgbClr>
            </a:solidFill>
            <a:ln w="41135" cap="flat">
              <a:noFill/>
              <a:prstDash val="solid"/>
              <a:miter/>
            </a:ln>
          </p:spPr>
          <p:txBody>
            <a:bodyPr rtlCol="0" anchor="ctr"/>
            <a:lstStyle/>
            <a:p>
              <a:endParaRPr lang="en-GB" sz="1013"/>
            </a:p>
          </p:txBody>
        </p:sp>
        <p:sp>
          <p:nvSpPr>
            <p:cNvPr id="15" name="Freeform: Shape 14">
              <a:extLst>
                <a:ext uri="{FF2B5EF4-FFF2-40B4-BE49-F238E27FC236}">
                  <a16:creationId xmlns:a16="http://schemas.microsoft.com/office/drawing/2014/main" id="{D0E2F2AC-9252-E5D8-95E2-EB12D11AF7A4}"/>
                </a:ext>
              </a:extLst>
            </p:cNvPr>
            <p:cNvSpPr/>
            <p:nvPr/>
          </p:nvSpPr>
          <p:spPr>
            <a:xfrm>
              <a:off x="8836208" y="2549068"/>
              <a:ext cx="1630801" cy="1335264"/>
            </a:xfrm>
            <a:custGeom>
              <a:avLst/>
              <a:gdLst>
                <a:gd name="connsiteX0" fmla="*/ 1244710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9 h 1335264"/>
                <a:gd name="connsiteX6" fmla="*/ 1244710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0" y="1335265"/>
                  </a:moveTo>
                  <a:lnTo>
                    <a:pt x="0" y="1335265"/>
                  </a:lnTo>
                  <a:lnTo>
                    <a:pt x="276191" y="88496"/>
                  </a:lnTo>
                  <a:cubicBezTo>
                    <a:pt x="287716" y="37045"/>
                    <a:pt x="333405" y="0"/>
                    <a:pt x="386091" y="0"/>
                  </a:cubicBezTo>
                  <a:lnTo>
                    <a:pt x="1630801" y="0"/>
                  </a:lnTo>
                  <a:lnTo>
                    <a:pt x="1354611" y="1246769"/>
                  </a:lnTo>
                  <a:cubicBezTo>
                    <a:pt x="1343085" y="1298220"/>
                    <a:pt x="1297397" y="1335265"/>
                    <a:pt x="1244710" y="1335265"/>
                  </a:cubicBezTo>
                  <a:close/>
                </a:path>
              </a:pathLst>
            </a:custGeom>
            <a:solidFill>
              <a:srgbClr val="FFFFFF">
                <a:alpha val="30000"/>
              </a:srgbClr>
            </a:solidFill>
            <a:ln w="41135" cap="flat">
              <a:noFill/>
              <a:prstDash val="solid"/>
              <a:miter/>
            </a:ln>
          </p:spPr>
          <p:txBody>
            <a:bodyPr rtlCol="0" anchor="ctr"/>
            <a:lstStyle/>
            <a:p>
              <a:endParaRPr lang="en-GB" sz="1013"/>
            </a:p>
          </p:txBody>
        </p:sp>
        <p:sp>
          <p:nvSpPr>
            <p:cNvPr id="16" name="Freeform: Shape 15">
              <a:extLst>
                <a:ext uri="{FF2B5EF4-FFF2-40B4-BE49-F238E27FC236}">
                  <a16:creationId xmlns:a16="http://schemas.microsoft.com/office/drawing/2014/main" id="{A249C78C-551D-3A05-780E-9C6435343E9C}"/>
                </a:ext>
              </a:extLst>
            </p:cNvPr>
            <p:cNvSpPr/>
            <p:nvPr/>
          </p:nvSpPr>
          <p:spPr>
            <a:xfrm>
              <a:off x="6137278" y="1040515"/>
              <a:ext cx="1631212" cy="1335264"/>
            </a:xfrm>
            <a:custGeom>
              <a:avLst/>
              <a:gdLst>
                <a:gd name="connsiteX0" fmla="*/ 1244711 w 1631212"/>
                <a:gd name="connsiteY0" fmla="*/ 1334853 h 1335264"/>
                <a:gd name="connsiteX1" fmla="*/ 0 w 1631212"/>
                <a:gd name="connsiteY1" fmla="*/ 1334853 h 1335264"/>
                <a:gd name="connsiteX2" fmla="*/ 276602 w 1631212"/>
                <a:gd name="connsiteY2" fmla="*/ 88496 h 1335264"/>
                <a:gd name="connsiteX3" fmla="*/ 386502 w 1631212"/>
                <a:gd name="connsiteY3" fmla="*/ 0 h 1335264"/>
                <a:gd name="connsiteX4" fmla="*/ 1631213 w 1631212"/>
                <a:gd name="connsiteY4" fmla="*/ 0 h 1335264"/>
                <a:gd name="connsiteX5" fmla="*/ 1354611 w 1631212"/>
                <a:gd name="connsiteY5" fmla="*/ 1246769 h 1335264"/>
                <a:gd name="connsiteX6" fmla="*/ 1244711 w 1631212"/>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2" h="1335264">
                  <a:moveTo>
                    <a:pt x="1244711" y="1334853"/>
                  </a:moveTo>
                  <a:lnTo>
                    <a:pt x="0" y="1334853"/>
                  </a:lnTo>
                  <a:lnTo>
                    <a:pt x="276602" y="88496"/>
                  </a:lnTo>
                  <a:cubicBezTo>
                    <a:pt x="288127" y="37045"/>
                    <a:pt x="333816" y="0"/>
                    <a:pt x="386502" y="0"/>
                  </a:cubicBezTo>
                  <a:lnTo>
                    <a:pt x="1631213" y="0"/>
                  </a:lnTo>
                  <a:lnTo>
                    <a:pt x="1354611" y="1246769"/>
                  </a:lnTo>
                  <a:cubicBezTo>
                    <a:pt x="1343086" y="1298220"/>
                    <a:pt x="1297397" y="1335265"/>
                    <a:pt x="1244711" y="1335265"/>
                  </a:cubicBezTo>
                  <a:close/>
                </a:path>
              </a:pathLst>
            </a:custGeom>
            <a:solidFill>
              <a:srgbClr val="FFFFFF">
                <a:alpha val="20000"/>
              </a:srgbClr>
            </a:solidFill>
            <a:ln w="41135" cap="flat">
              <a:noFill/>
              <a:prstDash val="solid"/>
              <a:miter/>
            </a:ln>
          </p:spPr>
          <p:txBody>
            <a:bodyPr rtlCol="0" anchor="ctr"/>
            <a:lstStyle/>
            <a:p>
              <a:endParaRPr lang="en-GB" sz="1013"/>
            </a:p>
          </p:txBody>
        </p:sp>
        <p:sp>
          <p:nvSpPr>
            <p:cNvPr id="17" name="Freeform: Shape 16">
              <a:extLst>
                <a:ext uri="{FF2B5EF4-FFF2-40B4-BE49-F238E27FC236}">
                  <a16:creationId xmlns:a16="http://schemas.microsoft.com/office/drawing/2014/main" id="{82BA567C-3812-86A5-0ECC-E9AE5A144151}"/>
                </a:ext>
              </a:extLst>
            </p:cNvPr>
            <p:cNvSpPr/>
            <p:nvPr/>
          </p:nvSpPr>
          <p:spPr>
            <a:xfrm>
              <a:off x="7654063" y="1040103"/>
              <a:ext cx="1631213" cy="1335264"/>
            </a:xfrm>
            <a:custGeom>
              <a:avLst/>
              <a:gdLst>
                <a:gd name="connsiteX0" fmla="*/ 1244710 w 1631213"/>
                <a:gd name="connsiteY0" fmla="*/ 1335265 h 1335264"/>
                <a:gd name="connsiteX1" fmla="*/ 0 w 1631213"/>
                <a:gd name="connsiteY1" fmla="*/ 1335265 h 1335264"/>
                <a:gd name="connsiteX2" fmla="*/ 276602 w 1631213"/>
                <a:gd name="connsiteY2" fmla="*/ 88496 h 1335264"/>
                <a:gd name="connsiteX3" fmla="*/ 386503 w 1631213"/>
                <a:gd name="connsiteY3" fmla="*/ 0 h 1335264"/>
                <a:gd name="connsiteX4" fmla="*/ 1631213 w 1631213"/>
                <a:gd name="connsiteY4" fmla="*/ 0 h 1335264"/>
                <a:gd name="connsiteX5" fmla="*/ 1354611 w 1631213"/>
                <a:gd name="connsiteY5" fmla="*/ 1246769 h 1335264"/>
                <a:gd name="connsiteX6" fmla="*/ 1244710 w 1631213"/>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3" h="1335264">
                  <a:moveTo>
                    <a:pt x="1244710" y="1335265"/>
                  </a:moveTo>
                  <a:lnTo>
                    <a:pt x="0" y="1335265"/>
                  </a:lnTo>
                  <a:lnTo>
                    <a:pt x="276602" y="88496"/>
                  </a:lnTo>
                  <a:cubicBezTo>
                    <a:pt x="288127" y="37045"/>
                    <a:pt x="333816" y="0"/>
                    <a:pt x="386503" y="0"/>
                  </a:cubicBezTo>
                  <a:lnTo>
                    <a:pt x="1631213" y="0"/>
                  </a:lnTo>
                  <a:lnTo>
                    <a:pt x="1354611" y="1246769"/>
                  </a:lnTo>
                  <a:cubicBezTo>
                    <a:pt x="1343086" y="1298220"/>
                    <a:pt x="1297397" y="1335265"/>
                    <a:pt x="1244710" y="1335265"/>
                  </a:cubicBezTo>
                  <a:close/>
                </a:path>
              </a:pathLst>
            </a:custGeom>
            <a:solidFill>
              <a:srgbClr val="FFFFFF">
                <a:alpha val="30000"/>
              </a:srgbClr>
            </a:solidFill>
            <a:ln w="41135" cap="flat">
              <a:noFill/>
              <a:prstDash val="solid"/>
              <a:miter/>
            </a:ln>
          </p:spPr>
          <p:txBody>
            <a:bodyPr rtlCol="0" anchor="ctr"/>
            <a:lstStyle/>
            <a:p>
              <a:endParaRPr lang="en-GB" sz="1013"/>
            </a:p>
          </p:txBody>
        </p:sp>
        <p:sp>
          <p:nvSpPr>
            <p:cNvPr id="18" name="Freeform: Shape 17">
              <a:extLst>
                <a:ext uri="{FF2B5EF4-FFF2-40B4-BE49-F238E27FC236}">
                  <a16:creationId xmlns:a16="http://schemas.microsoft.com/office/drawing/2014/main" id="{4547F45F-7329-4E75-54D8-71F1668D7613}"/>
                </a:ext>
              </a:extLst>
            </p:cNvPr>
            <p:cNvSpPr/>
            <p:nvPr/>
          </p:nvSpPr>
          <p:spPr>
            <a:xfrm>
              <a:off x="9150076" y="1040103"/>
              <a:ext cx="1631213" cy="1335264"/>
            </a:xfrm>
            <a:custGeom>
              <a:avLst/>
              <a:gdLst>
                <a:gd name="connsiteX0" fmla="*/ 1244711 w 1631213"/>
                <a:gd name="connsiteY0" fmla="*/ 1335265 h 1335264"/>
                <a:gd name="connsiteX1" fmla="*/ 0 w 1631213"/>
                <a:gd name="connsiteY1" fmla="*/ 1335265 h 1335264"/>
                <a:gd name="connsiteX2" fmla="*/ 276602 w 1631213"/>
                <a:gd name="connsiteY2" fmla="*/ 88496 h 1335264"/>
                <a:gd name="connsiteX3" fmla="*/ 386502 w 1631213"/>
                <a:gd name="connsiteY3" fmla="*/ 0 h 1335264"/>
                <a:gd name="connsiteX4" fmla="*/ 1631213 w 1631213"/>
                <a:gd name="connsiteY4" fmla="*/ 0 h 1335264"/>
                <a:gd name="connsiteX5" fmla="*/ 1354611 w 1631213"/>
                <a:gd name="connsiteY5" fmla="*/ 1246769 h 1335264"/>
                <a:gd name="connsiteX6" fmla="*/ 1244711 w 1631213"/>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3" h="1335264">
                  <a:moveTo>
                    <a:pt x="1244711" y="1335265"/>
                  </a:moveTo>
                  <a:lnTo>
                    <a:pt x="0" y="1335265"/>
                  </a:lnTo>
                  <a:lnTo>
                    <a:pt x="276602" y="88496"/>
                  </a:lnTo>
                  <a:cubicBezTo>
                    <a:pt x="288127" y="37045"/>
                    <a:pt x="333816" y="0"/>
                    <a:pt x="386502" y="0"/>
                  </a:cubicBezTo>
                  <a:lnTo>
                    <a:pt x="1631213" y="0"/>
                  </a:lnTo>
                  <a:lnTo>
                    <a:pt x="1354611" y="1246769"/>
                  </a:lnTo>
                  <a:cubicBezTo>
                    <a:pt x="1343086" y="1298220"/>
                    <a:pt x="1297397" y="1335265"/>
                    <a:pt x="1244711" y="1335265"/>
                  </a:cubicBezTo>
                  <a:close/>
                </a:path>
              </a:pathLst>
            </a:custGeom>
            <a:solidFill>
              <a:srgbClr val="FFFFFF">
                <a:alpha val="40000"/>
              </a:srgbClr>
            </a:solidFill>
            <a:ln w="41135" cap="flat">
              <a:noFill/>
              <a:prstDash val="solid"/>
              <a:miter/>
            </a:ln>
          </p:spPr>
          <p:txBody>
            <a:bodyPr rtlCol="0" anchor="ctr"/>
            <a:lstStyle/>
            <a:p>
              <a:endParaRPr lang="en-GB" sz="1013"/>
            </a:p>
          </p:txBody>
        </p:sp>
      </p:grpSp>
      <p:pic>
        <p:nvPicPr>
          <p:cNvPr id="2" name="Picture 3">
            <a:extLst>
              <a:ext uri="{FF2B5EF4-FFF2-40B4-BE49-F238E27FC236}">
                <a16:creationId xmlns:a16="http://schemas.microsoft.com/office/drawing/2014/main" id="{3417214F-9796-2D88-E1D7-F763AF35EE7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123008" y="11454651"/>
            <a:ext cx="353661" cy="550030"/>
          </a:xfrm>
          <a:prstGeom prst="rect">
            <a:avLst/>
          </a:prstGeom>
        </p:spPr>
      </p:pic>
      <p:sp>
        <p:nvSpPr>
          <p:cNvPr id="3" name="TextBox 2">
            <a:extLst>
              <a:ext uri="{FF2B5EF4-FFF2-40B4-BE49-F238E27FC236}">
                <a16:creationId xmlns:a16="http://schemas.microsoft.com/office/drawing/2014/main" id="{E7191DA8-6C90-B891-BEFB-AA67F1FBF997}"/>
              </a:ext>
            </a:extLst>
          </p:cNvPr>
          <p:cNvSpPr txBox="1"/>
          <p:nvPr userDrawn="1"/>
        </p:nvSpPr>
        <p:spPr>
          <a:xfrm>
            <a:off x="6520520" y="11801678"/>
            <a:ext cx="247184" cy="52002"/>
          </a:xfrm>
          <a:prstGeom prst="rect">
            <a:avLst/>
          </a:prstGeom>
          <a:noFill/>
        </p:spPr>
        <p:txBody>
          <a:bodyPr wrap="none" tIns="0" bIns="0" rtlCol="0" anchor="b">
            <a:spAutoFit/>
          </a:bodyPr>
          <a:lstStyle/>
          <a:p>
            <a:fld id="{7F1DFB0C-49A8-401A-B7E0-BDD3BAC850EA}" type="slidenum">
              <a:rPr lang="en-US" sz="338" kern="1200" spc="0" smtClean="0">
                <a:solidFill>
                  <a:schemeClr val="tx1"/>
                </a:solidFill>
                <a:latin typeface="Barlow" panose="00000500000000000000" pitchFamily="2" charset="0"/>
                <a:ea typeface="+mn-ea"/>
                <a:cs typeface="Arial" panose="020B0604020202020204" pitchFamily="34" charset="0"/>
              </a:rPr>
              <a:t>‹#›</a:t>
            </a:fld>
            <a:endParaRPr lang="en-US" sz="338" kern="1200" spc="0">
              <a:solidFill>
                <a:schemeClr val="tx1"/>
              </a:solidFill>
              <a:latin typeface="Barlow" panose="00000500000000000000" pitchFamily="2" charset="0"/>
              <a:ea typeface="+mn-ea"/>
              <a:cs typeface="Arial" panose="020B0604020202020204" pitchFamily="34" charset="0"/>
            </a:endParaRPr>
          </a:p>
        </p:txBody>
      </p:sp>
      <p:sp>
        <p:nvSpPr>
          <p:cNvPr id="4" name="TextBox 3">
            <a:extLst>
              <a:ext uri="{FF2B5EF4-FFF2-40B4-BE49-F238E27FC236}">
                <a16:creationId xmlns:a16="http://schemas.microsoft.com/office/drawing/2014/main" id="{2EB075C8-04F2-E5F0-9266-F4044F8B378C}"/>
              </a:ext>
            </a:extLst>
          </p:cNvPr>
          <p:cNvSpPr txBox="1"/>
          <p:nvPr userDrawn="1"/>
        </p:nvSpPr>
        <p:spPr>
          <a:xfrm>
            <a:off x="4787361" y="11660802"/>
            <a:ext cx="1321545" cy="144335"/>
          </a:xfrm>
          <a:prstGeom prst="rect">
            <a:avLst/>
          </a:prstGeom>
          <a:noFill/>
        </p:spPr>
        <p:txBody>
          <a:bodyPr wrap="square" rtlCol="0">
            <a:spAutoFit/>
          </a:bodyPr>
          <a:lstStyle/>
          <a:p>
            <a:pPr algn="r"/>
            <a:r>
              <a:rPr lang="en-US" sz="338" kern="1200" spc="0">
                <a:solidFill>
                  <a:schemeClr val="tx1"/>
                </a:solidFill>
                <a:latin typeface="Barlow" panose="00000500000000000000" pitchFamily="2" charset="0"/>
                <a:ea typeface="+mn-ea"/>
                <a:cs typeface="Arial" panose="020B0604020202020204" pitchFamily="34" charset="0"/>
              </a:rPr>
              <a:t>© Creative Information Technology, Inc. All rights reserved.</a:t>
            </a:r>
          </a:p>
        </p:txBody>
      </p:sp>
      <p:cxnSp>
        <p:nvCxnSpPr>
          <p:cNvPr id="6" name="Straight Connector 5">
            <a:extLst>
              <a:ext uri="{FF2B5EF4-FFF2-40B4-BE49-F238E27FC236}">
                <a16:creationId xmlns:a16="http://schemas.microsoft.com/office/drawing/2014/main" id="{7232439F-9776-A22A-0F6A-DD5D1C1DC590}"/>
              </a:ext>
            </a:extLst>
          </p:cNvPr>
          <p:cNvCxnSpPr>
            <a:cxnSpLocks/>
          </p:cNvCxnSpPr>
          <p:nvPr userDrawn="1"/>
        </p:nvCxnSpPr>
        <p:spPr>
          <a:xfrm>
            <a:off x="6532934" y="11607458"/>
            <a:ext cx="0" cy="328295"/>
          </a:xfrm>
          <a:prstGeom prst="line">
            <a:avLst/>
          </a:prstGeom>
          <a:ln w="31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435933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14" name="Picture Placeholder 2"/>
          <p:cNvSpPr>
            <a:spLocks noGrp="1" noChangeAspect="1"/>
          </p:cNvSpPr>
          <p:nvPr>
            <p:ph type="pic" idx="1"/>
          </p:nvPr>
        </p:nvSpPr>
        <p:spPr>
          <a:xfrm>
            <a:off x="4545140" y="2319499"/>
            <a:ext cx="2094154" cy="7849728"/>
          </a:xfrm>
          <a:ln w="38100">
            <a:noFill/>
          </a:ln>
          <a:effectLst/>
        </p:spPr>
        <p:txBody>
          <a:bodyPr anchor="t">
            <a:normAutofit/>
          </a:bodyPr>
          <a:lstStyle>
            <a:lvl1pPr marL="0" indent="0" algn="ctr">
              <a:buNone/>
              <a:defRPr sz="900">
                <a:latin typeface="Barlow" panose="00000500000000000000" pitchFamily="2" charset="0"/>
              </a:defRPr>
            </a:lvl1pPr>
            <a:lvl2pPr marL="257181" indent="0">
              <a:buNone/>
              <a:defRPr sz="900"/>
            </a:lvl2pPr>
            <a:lvl3pPr marL="514362" indent="0">
              <a:buNone/>
              <a:defRPr sz="900"/>
            </a:lvl3pPr>
            <a:lvl4pPr marL="771545" indent="0">
              <a:buNone/>
              <a:defRPr sz="900"/>
            </a:lvl4pPr>
            <a:lvl5pPr marL="1028726" indent="0">
              <a:buNone/>
              <a:defRPr sz="900"/>
            </a:lvl5pPr>
            <a:lvl6pPr marL="1285907" indent="0">
              <a:buNone/>
              <a:defRPr sz="900"/>
            </a:lvl6pPr>
            <a:lvl7pPr marL="1543088" indent="0">
              <a:buNone/>
              <a:defRPr sz="900"/>
            </a:lvl7pPr>
            <a:lvl8pPr marL="1800271" indent="0">
              <a:buNone/>
              <a:defRPr sz="900"/>
            </a:lvl8pPr>
            <a:lvl9pPr marL="2057452" indent="0">
              <a:buNone/>
              <a:defRPr sz="900"/>
            </a:lvl9pPr>
          </a:lstStyle>
          <a:p>
            <a:r>
              <a:rPr lang="en-US"/>
              <a:t>Click icon to add picture</a:t>
            </a:r>
          </a:p>
        </p:txBody>
      </p:sp>
      <p:sp>
        <p:nvSpPr>
          <p:cNvPr id="4" name="Text Placeholder 3"/>
          <p:cNvSpPr>
            <a:spLocks noGrp="1"/>
          </p:cNvSpPr>
          <p:nvPr>
            <p:ph type="body" sz="half" idx="2" hasCustomPrompt="1"/>
          </p:nvPr>
        </p:nvSpPr>
        <p:spPr>
          <a:xfrm>
            <a:off x="209921" y="2319499"/>
            <a:ext cx="4108476" cy="7849730"/>
          </a:xfrm>
        </p:spPr>
        <p:txBody>
          <a:bodyPr lIns="0">
            <a:normAutofit/>
          </a:bodyPr>
          <a:lstStyle>
            <a:lvl1pPr marL="0" indent="0">
              <a:buNone/>
              <a:defRPr sz="900">
                <a:latin typeface="Barlow" panose="00000500000000000000" pitchFamily="2" charset="0"/>
              </a:defRPr>
            </a:lvl1pPr>
            <a:lvl2pPr marL="257181" indent="0">
              <a:buNone/>
              <a:defRPr sz="675"/>
            </a:lvl2pPr>
            <a:lvl3pPr marL="514362" indent="0">
              <a:buNone/>
              <a:defRPr sz="563"/>
            </a:lvl3pPr>
            <a:lvl4pPr marL="771545" indent="0">
              <a:buNone/>
              <a:defRPr sz="506"/>
            </a:lvl4pPr>
            <a:lvl5pPr marL="1028726" indent="0">
              <a:buNone/>
              <a:defRPr sz="506"/>
            </a:lvl5pPr>
            <a:lvl6pPr marL="1285907" indent="0">
              <a:buNone/>
              <a:defRPr sz="506"/>
            </a:lvl6pPr>
            <a:lvl7pPr marL="1543088" indent="0">
              <a:buNone/>
              <a:defRPr sz="506"/>
            </a:lvl7pPr>
            <a:lvl8pPr marL="1800271" indent="0">
              <a:buNone/>
              <a:defRPr sz="506"/>
            </a:lvl8pPr>
            <a:lvl9pPr marL="2057452" indent="0">
              <a:buNone/>
              <a:defRPr sz="506"/>
            </a:lvl9pPr>
          </a:lstStyle>
          <a:p>
            <a:pPr lvl="0"/>
            <a:r>
              <a:rPr lang="en-US"/>
              <a:t>Edit Master text styles</a:t>
            </a:r>
          </a:p>
        </p:txBody>
      </p:sp>
      <p:sp>
        <p:nvSpPr>
          <p:cNvPr id="5" name="Title 1">
            <a:extLst>
              <a:ext uri="{FF2B5EF4-FFF2-40B4-BE49-F238E27FC236}">
                <a16:creationId xmlns:a16="http://schemas.microsoft.com/office/drawing/2014/main" id="{4DBC29E2-A849-46AC-94F1-95D9E680179E}"/>
              </a:ext>
            </a:extLst>
          </p:cNvPr>
          <p:cNvSpPr>
            <a:spLocks noGrp="1"/>
          </p:cNvSpPr>
          <p:nvPr>
            <p:ph type="title"/>
          </p:nvPr>
        </p:nvSpPr>
        <p:spPr>
          <a:xfrm>
            <a:off x="209923" y="0"/>
            <a:ext cx="6429373" cy="2162471"/>
          </a:xfrm>
        </p:spPr>
        <p:txBody>
          <a:bodyPr lIns="0" tIns="0" rIns="91440" bIns="0"/>
          <a:lstStyle/>
          <a:p>
            <a:r>
              <a:rPr lang="en-US"/>
              <a:t>Click to edit Master title style</a:t>
            </a:r>
          </a:p>
        </p:txBody>
      </p:sp>
    </p:spTree>
    <p:extLst>
      <p:ext uri="{BB962C8B-B14F-4D97-AF65-F5344CB8AC3E}">
        <p14:creationId xmlns:p14="http://schemas.microsoft.com/office/powerpoint/2010/main" val="36081028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page 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C47DEC-9411-70F2-D833-671D489A5321}"/>
              </a:ext>
            </a:extLst>
          </p:cNvPr>
          <p:cNvSpPr/>
          <p:nvPr userDrawn="1"/>
        </p:nvSpPr>
        <p:spPr>
          <a:xfrm>
            <a:off x="0" y="0"/>
            <a:ext cx="6858000" cy="12192000"/>
          </a:xfrm>
          <a:prstGeom prst="rect">
            <a:avLst/>
          </a:prstGeom>
          <a:solidFill>
            <a:srgbClr val="00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Title 1">
            <a:extLst>
              <a:ext uri="{FF2B5EF4-FFF2-40B4-BE49-F238E27FC236}">
                <a16:creationId xmlns:a16="http://schemas.microsoft.com/office/drawing/2014/main" id="{9F150FD1-9049-4115-A5C8-8066F40691B0}"/>
              </a:ext>
            </a:extLst>
          </p:cNvPr>
          <p:cNvSpPr>
            <a:spLocks noGrp="1"/>
          </p:cNvSpPr>
          <p:nvPr>
            <p:ph type="title" hasCustomPrompt="1"/>
          </p:nvPr>
        </p:nvSpPr>
        <p:spPr>
          <a:xfrm>
            <a:off x="1554916" y="4076829"/>
            <a:ext cx="4187946" cy="3664009"/>
          </a:xfrm>
        </p:spPr>
        <p:txBody>
          <a:bodyPr anchor="t">
            <a:normAutofit/>
          </a:bodyPr>
          <a:lstStyle>
            <a:lvl1pPr algn="l">
              <a:defRPr sz="1575" b="0" cap="none" baseline="0">
                <a:solidFill>
                  <a:schemeClr val="tx1"/>
                </a:solidFill>
              </a:defRPr>
            </a:lvl1pPr>
          </a:lstStyle>
          <a:p>
            <a:r>
              <a:rPr lang="en-US"/>
              <a:t>Full page Quote</a:t>
            </a:r>
          </a:p>
        </p:txBody>
      </p:sp>
      <p:sp>
        <p:nvSpPr>
          <p:cNvPr id="16" name="Text Placeholder 2">
            <a:extLst>
              <a:ext uri="{FF2B5EF4-FFF2-40B4-BE49-F238E27FC236}">
                <a16:creationId xmlns:a16="http://schemas.microsoft.com/office/drawing/2014/main" id="{D4BDD666-A655-4788-9026-39498A631F07}"/>
              </a:ext>
            </a:extLst>
          </p:cNvPr>
          <p:cNvSpPr>
            <a:spLocks noGrp="1"/>
          </p:cNvSpPr>
          <p:nvPr>
            <p:ph type="body" idx="1" hasCustomPrompt="1"/>
          </p:nvPr>
        </p:nvSpPr>
        <p:spPr>
          <a:xfrm>
            <a:off x="209924" y="0"/>
            <a:ext cx="6429373" cy="2162048"/>
          </a:xfrm>
        </p:spPr>
        <p:txBody>
          <a:bodyPr vert="horz" lIns="0" tIns="45720" rIns="91440" bIns="45720" rtlCol="0" anchor="ctr">
            <a:normAutofit/>
          </a:bodyPr>
          <a:lstStyle>
            <a:lvl1pPr marL="0" indent="0">
              <a:buNone/>
              <a:defRPr lang="en-US" sz="2025" kern="1200" cap="none" dirty="0">
                <a:ln w="3175" cmpd="sng">
                  <a:noFill/>
                </a:ln>
                <a:solidFill>
                  <a:schemeClr val="tx1"/>
                </a:solidFill>
                <a:effectLst/>
                <a:latin typeface="Montserrat Medium" panose="00000600000000000000" pitchFamily="2" charset="0"/>
                <a:ea typeface="+mj-ea"/>
                <a:cs typeface="Arial" panose="020B0604020202020204" pitchFamily="34" charset="0"/>
              </a:defRPr>
            </a:lvl1pPr>
          </a:lstStyle>
          <a:p>
            <a:pPr marL="160738" lvl="0" indent="-160738"/>
            <a:r>
              <a:rPr lang="en-US"/>
              <a:t>Click to edit Master title style</a:t>
            </a:r>
          </a:p>
        </p:txBody>
      </p:sp>
    </p:spTree>
    <p:extLst>
      <p:ext uri="{BB962C8B-B14F-4D97-AF65-F5344CB8AC3E}">
        <p14:creationId xmlns:p14="http://schemas.microsoft.com/office/powerpoint/2010/main" val="8146247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Name Card">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4402D2B4-8EBE-4897-8A5E-C95F564B4D8C}"/>
              </a:ext>
            </a:extLst>
          </p:cNvPr>
          <p:cNvSpPr>
            <a:spLocks noGrp="1"/>
          </p:cNvSpPr>
          <p:nvPr>
            <p:ph type="body" sz="half" idx="2" hasCustomPrompt="1"/>
          </p:nvPr>
        </p:nvSpPr>
        <p:spPr>
          <a:xfrm>
            <a:off x="209923" y="2319499"/>
            <a:ext cx="3607889" cy="3251200"/>
          </a:xfrm>
        </p:spPr>
        <p:txBody>
          <a:bodyPr lIns="0">
            <a:normAutofit/>
          </a:bodyPr>
          <a:lstStyle>
            <a:lvl1pPr marL="0" indent="0">
              <a:buNone/>
              <a:defRPr sz="900">
                <a:latin typeface="Barlow" panose="00000500000000000000" pitchFamily="2" charset="0"/>
              </a:defRPr>
            </a:lvl1pPr>
            <a:lvl2pPr marL="257181" indent="0">
              <a:buNone/>
              <a:defRPr sz="675"/>
            </a:lvl2pPr>
            <a:lvl3pPr marL="514362" indent="0">
              <a:buNone/>
              <a:defRPr sz="563"/>
            </a:lvl3pPr>
            <a:lvl4pPr marL="771545" indent="0">
              <a:buNone/>
              <a:defRPr sz="506"/>
            </a:lvl4pPr>
            <a:lvl5pPr marL="1028726" indent="0">
              <a:buNone/>
              <a:defRPr sz="506"/>
            </a:lvl5pPr>
            <a:lvl6pPr marL="1285907" indent="0">
              <a:buNone/>
              <a:defRPr sz="506"/>
            </a:lvl6pPr>
            <a:lvl7pPr marL="1543088" indent="0">
              <a:buNone/>
              <a:defRPr sz="506"/>
            </a:lvl7pPr>
            <a:lvl8pPr marL="1800271" indent="0">
              <a:buNone/>
              <a:defRPr sz="506"/>
            </a:lvl8pPr>
            <a:lvl9pPr marL="2057452" indent="0">
              <a:buNone/>
              <a:defRPr sz="506"/>
            </a:lvl9pPr>
          </a:lstStyle>
          <a:p>
            <a:pPr lvl="0"/>
            <a:r>
              <a:rPr lang="en-US"/>
              <a:t>Edit Master text styles</a:t>
            </a:r>
          </a:p>
        </p:txBody>
      </p:sp>
      <p:sp>
        <p:nvSpPr>
          <p:cNvPr id="7" name="Title 1">
            <a:extLst>
              <a:ext uri="{FF2B5EF4-FFF2-40B4-BE49-F238E27FC236}">
                <a16:creationId xmlns:a16="http://schemas.microsoft.com/office/drawing/2014/main" id="{883ED866-7B86-413D-BA46-829C2B64D669}"/>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extLst>
      <p:ext uri="{BB962C8B-B14F-4D97-AF65-F5344CB8AC3E}">
        <p14:creationId xmlns:p14="http://schemas.microsoft.com/office/powerpoint/2010/main" val="23438638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04" name="Title 1">
            <a:extLst>
              <a:ext uri="{FF2B5EF4-FFF2-40B4-BE49-F238E27FC236}">
                <a16:creationId xmlns:a16="http://schemas.microsoft.com/office/drawing/2014/main" id="{B4C41C9E-D222-46B3-BACB-4A9605207A8C}"/>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extLst>
      <p:ext uri="{BB962C8B-B14F-4D97-AF65-F5344CB8AC3E}">
        <p14:creationId xmlns:p14="http://schemas.microsoft.com/office/powerpoint/2010/main" val="41876982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ine &amp; Pie Chart">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E5A64428-6557-497D-A07B-CA39F93D1B00}"/>
              </a:ext>
            </a:extLst>
          </p:cNvPr>
          <p:cNvSpPr>
            <a:spLocks noGrp="1"/>
          </p:cNvSpPr>
          <p:nvPr>
            <p:ph sz="half" idx="2"/>
          </p:nvPr>
        </p:nvSpPr>
        <p:spPr>
          <a:xfrm>
            <a:off x="516958" y="2374058"/>
            <a:ext cx="2912042" cy="7845975"/>
          </a:xfrm>
        </p:spPr>
        <p:txBody>
          <a:bodyPr anchor="t">
            <a:normAutofit/>
          </a:bodyPr>
          <a:lstStyle>
            <a:lvl1pPr>
              <a:defRPr sz="788">
                <a:latin typeface="Barlow" panose="00000500000000000000" pitchFamily="2" charset="0"/>
              </a:defRPr>
            </a:lvl1pPr>
            <a:lvl2pPr>
              <a:defRPr sz="675"/>
            </a:lvl2pPr>
            <a:lvl3pPr>
              <a:defRPr sz="619"/>
            </a:lvl3pPr>
            <a:lvl4pPr>
              <a:defRPr sz="563"/>
            </a:lvl4pPr>
            <a:lvl5pPr>
              <a:defRPr sz="563"/>
            </a:lvl5pPr>
            <a:lvl6pPr>
              <a:defRPr sz="675"/>
            </a:lvl6pPr>
            <a:lvl7pPr>
              <a:defRPr sz="675"/>
            </a:lvl7pPr>
            <a:lvl8pPr>
              <a:defRPr sz="675"/>
            </a:lvl8pPr>
            <a:lvl9pPr>
              <a:defRPr sz="675"/>
            </a:lvl9pPr>
          </a:lstStyle>
          <a:p>
            <a:pPr lvl="0"/>
            <a:r>
              <a:rPr lang="en-US"/>
              <a:t>Click to edit Master text styles</a:t>
            </a:r>
          </a:p>
        </p:txBody>
      </p:sp>
      <p:sp>
        <p:nvSpPr>
          <p:cNvPr id="4" name="Content Placeholder 5">
            <a:extLst>
              <a:ext uri="{FF2B5EF4-FFF2-40B4-BE49-F238E27FC236}">
                <a16:creationId xmlns:a16="http://schemas.microsoft.com/office/drawing/2014/main" id="{69DD5D8C-E59A-4F2A-BD50-9D3C1B40691E}"/>
              </a:ext>
            </a:extLst>
          </p:cNvPr>
          <p:cNvSpPr>
            <a:spLocks noGrp="1"/>
          </p:cNvSpPr>
          <p:nvPr>
            <p:ph sz="quarter" idx="4"/>
          </p:nvPr>
        </p:nvSpPr>
        <p:spPr>
          <a:xfrm>
            <a:off x="3514727" y="2374058"/>
            <a:ext cx="2912041" cy="7845975"/>
          </a:xfrm>
        </p:spPr>
        <p:txBody>
          <a:bodyPr anchor="t">
            <a:normAutofit/>
          </a:bodyPr>
          <a:lstStyle>
            <a:lvl1pPr>
              <a:defRPr sz="788">
                <a:latin typeface="Barlow" panose="00000500000000000000" pitchFamily="2" charset="0"/>
              </a:defRPr>
            </a:lvl1pPr>
            <a:lvl2pPr>
              <a:defRPr sz="675"/>
            </a:lvl2pPr>
            <a:lvl3pPr>
              <a:defRPr sz="619"/>
            </a:lvl3pPr>
            <a:lvl4pPr>
              <a:defRPr sz="563"/>
            </a:lvl4pPr>
            <a:lvl5pPr>
              <a:defRPr sz="563"/>
            </a:lvl5pPr>
            <a:lvl6pPr>
              <a:defRPr sz="675"/>
            </a:lvl6pPr>
            <a:lvl7pPr>
              <a:defRPr sz="675"/>
            </a:lvl7pPr>
            <a:lvl8pPr>
              <a:defRPr sz="675"/>
            </a:lvl8pPr>
            <a:lvl9pPr>
              <a:defRPr sz="675"/>
            </a:lvl9pPr>
          </a:lstStyle>
          <a:p>
            <a:pPr lvl="0"/>
            <a:r>
              <a:rPr lang="en-US"/>
              <a:t>Click to edit Master text styles</a:t>
            </a:r>
          </a:p>
        </p:txBody>
      </p:sp>
      <p:sp>
        <p:nvSpPr>
          <p:cNvPr id="6" name="Title 1">
            <a:extLst>
              <a:ext uri="{FF2B5EF4-FFF2-40B4-BE49-F238E27FC236}">
                <a16:creationId xmlns:a16="http://schemas.microsoft.com/office/drawing/2014/main" id="{C22C3B98-5691-480E-8EAF-33E23484EDDF}"/>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extLst>
      <p:ext uri="{BB962C8B-B14F-4D97-AF65-F5344CB8AC3E}">
        <p14:creationId xmlns:p14="http://schemas.microsoft.com/office/powerpoint/2010/main" val="3365145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C0BEF8-E5BD-4136-9FC2-5D21BC6F0AB4}"/>
              </a:ext>
            </a:extLst>
          </p:cNvPr>
          <p:cNvSpPr/>
          <p:nvPr userDrawn="1"/>
        </p:nvSpPr>
        <p:spPr>
          <a:xfrm>
            <a:off x="0" y="0"/>
            <a:ext cx="6858000" cy="12192000"/>
          </a:xfrm>
          <a:prstGeom prst="rect">
            <a:avLst/>
          </a:prstGeom>
          <a:solidFill>
            <a:srgbClr val="00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cxnSp>
        <p:nvCxnSpPr>
          <p:cNvPr id="16" name="Straight Connector 15">
            <a:extLst>
              <a:ext uri="{FF2B5EF4-FFF2-40B4-BE49-F238E27FC236}">
                <a16:creationId xmlns:a16="http://schemas.microsoft.com/office/drawing/2014/main" id="{24F7E614-05EB-A8CF-09B8-38AAEF1C53E3}"/>
              </a:ext>
            </a:extLst>
          </p:cNvPr>
          <p:cNvCxnSpPr>
            <a:cxnSpLocks/>
          </p:cNvCxnSpPr>
          <p:nvPr userDrawn="1"/>
        </p:nvCxnSpPr>
        <p:spPr>
          <a:xfrm>
            <a:off x="207355" y="10965013"/>
            <a:ext cx="646827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3">
            <a:extLst>
              <a:ext uri="{FF2B5EF4-FFF2-40B4-BE49-F238E27FC236}">
                <a16:creationId xmlns:a16="http://schemas.microsoft.com/office/drawing/2014/main" id="{D02E83E6-5735-DC7C-B530-81294E79895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33708" y="11122181"/>
            <a:ext cx="1641919" cy="807974"/>
          </a:xfrm>
          <a:prstGeom prst="rect">
            <a:avLst/>
          </a:prstGeom>
        </p:spPr>
      </p:pic>
      <p:sp>
        <p:nvSpPr>
          <p:cNvPr id="19" name="TextBox 18">
            <a:extLst>
              <a:ext uri="{FF2B5EF4-FFF2-40B4-BE49-F238E27FC236}">
                <a16:creationId xmlns:a16="http://schemas.microsoft.com/office/drawing/2014/main" id="{FA6665E6-1EE8-F721-ECF6-E16FA197C039}"/>
              </a:ext>
            </a:extLst>
          </p:cNvPr>
          <p:cNvSpPr txBox="1"/>
          <p:nvPr userDrawn="1"/>
        </p:nvSpPr>
        <p:spPr>
          <a:xfrm>
            <a:off x="133225" y="11040387"/>
            <a:ext cx="3996958" cy="646331"/>
          </a:xfrm>
          <a:prstGeom prst="rect">
            <a:avLst/>
          </a:prstGeom>
          <a:noFill/>
        </p:spPr>
        <p:txBody>
          <a:bodyPr wrap="square" rtlCol="0">
            <a:spAutoFit/>
          </a:bodyPr>
          <a:lstStyle/>
          <a:p>
            <a:pPr>
              <a:lnSpc>
                <a:spcPct val="120000"/>
              </a:lnSpc>
              <a:spcBef>
                <a:spcPts val="0"/>
              </a:spcBef>
            </a:pPr>
            <a:r>
              <a:rPr lang="en-US" sz="1050" b="0" i="0" kern="1200">
                <a:solidFill>
                  <a:schemeClr val="accent2">
                    <a:lumMod val="20000"/>
                    <a:lumOff val="80000"/>
                  </a:schemeClr>
                </a:solidFill>
                <a:effectLst/>
                <a:latin typeface="Barlow Semi Condensed Medium" panose="00000606000000000000" pitchFamily="2" charset="0"/>
                <a:ea typeface="+mn-ea"/>
                <a:cs typeface="Arial" panose="020B0604020202020204" pitchFamily="34" charset="0"/>
              </a:rPr>
              <a:t>Creative Information</a:t>
            </a:r>
            <a:r>
              <a:rPr lang="en-US" sz="1050" b="0" i="0" kern="1200" baseline="0">
                <a:solidFill>
                  <a:schemeClr val="accent2">
                    <a:lumMod val="20000"/>
                    <a:lumOff val="80000"/>
                  </a:schemeClr>
                </a:solidFill>
                <a:effectLst/>
                <a:latin typeface="Barlow Semi Condensed Medium" panose="00000606000000000000" pitchFamily="2" charset="0"/>
                <a:ea typeface="+mn-ea"/>
                <a:cs typeface="Arial" panose="020B0604020202020204" pitchFamily="34" charset="0"/>
              </a:rPr>
              <a:t> Technology, Inc</a:t>
            </a:r>
            <a:r>
              <a:rPr lang="en-US" sz="1000" b="1" i="0" kern="1200" baseline="0">
                <a:solidFill>
                  <a:schemeClr val="accent2">
                    <a:lumMod val="20000"/>
                    <a:lumOff val="80000"/>
                  </a:schemeClr>
                </a:solidFill>
                <a:effectLst/>
                <a:latin typeface="Barlow Semi Condensed" panose="00000506000000000000" pitchFamily="2" charset="0"/>
                <a:ea typeface="+mn-ea"/>
                <a:cs typeface="Arial" panose="020B0604020202020204" pitchFamily="34" charset="0"/>
              </a:rPr>
              <a:t>.</a:t>
            </a:r>
            <a:endParaRPr lang="en-US" sz="1000" b="0" i="0" kern="1200">
              <a:solidFill>
                <a:schemeClr val="accent2">
                  <a:lumMod val="20000"/>
                  <a:lumOff val="80000"/>
                </a:schemeClr>
              </a:solidFill>
              <a:effectLst/>
              <a:latin typeface="Barlow Semi Condensed" panose="00000506000000000000" pitchFamily="2" charset="0"/>
              <a:ea typeface="+mn-ea"/>
              <a:cs typeface="Arial" panose="020B0604020202020204" pitchFamily="34" charset="0"/>
            </a:endParaRPr>
          </a:p>
          <a:p>
            <a:pPr>
              <a:lnSpc>
                <a:spcPct val="120000"/>
              </a:lnSpc>
              <a:spcBef>
                <a:spcPts val="0"/>
              </a:spcBef>
            </a:pPr>
            <a:r>
              <a:rPr lang="en-US" sz="1000" b="0" i="0" kern="1200">
                <a:solidFill>
                  <a:schemeClr val="tx1"/>
                </a:solidFill>
                <a:effectLst/>
                <a:latin typeface="Barlow Semi Condensed" panose="00000506000000000000" pitchFamily="2" charset="0"/>
                <a:ea typeface="+mn-ea"/>
                <a:cs typeface="Arial" panose="020B0604020202020204" pitchFamily="34" charset="0"/>
              </a:rPr>
              <a:t>7799 Leesburg Pike, Suite 500 North, Falls Church, VA 22043</a:t>
            </a:r>
          </a:p>
          <a:p>
            <a:pPr>
              <a:lnSpc>
                <a:spcPct val="120000"/>
              </a:lnSpc>
              <a:spcBef>
                <a:spcPts val="0"/>
              </a:spcBef>
            </a:pPr>
            <a:r>
              <a:rPr lang="en-US" sz="1000">
                <a:solidFill>
                  <a:schemeClr val="tx1"/>
                </a:solidFill>
                <a:latin typeface="Barlow Semi Condensed" panose="00000506000000000000" pitchFamily="2" charset="0"/>
              </a:rPr>
              <a:t>(703) 483-4300   |			 |</a:t>
            </a:r>
            <a:endParaRPr lang="en-US" sz="1000" b="0" i="0" kern="1200">
              <a:solidFill>
                <a:schemeClr val="tx1"/>
              </a:solidFill>
              <a:effectLst/>
              <a:latin typeface="Barlow Semi Condensed" panose="00000506000000000000" pitchFamily="2" charset="0"/>
              <a:ea typeface="+mn-ea"/>
              <a:cs typeface="Arial" panose="020B0604020202020204" pitchFamily="34" charset="0"/>
            </a:endParaRPr>
          </a:p>
        </p:txBody>
      </p:sp>
      <p:sp>
        <p:nvSpPr>
          <p:cNvPr id="21" name="Rectangle 20">
            <a:hlinkClick r:id="rId4"/>
            <a:extLst>
              <a:ext uri="{FF2B5EF4-FFF2-40B4-BE49-F238E27FC236}">
                <a16:creationId xmlns:a16="http://schemas.microsoft.com/office/drawing/2014/main" id="{73D35C7C-7284-1B80-17F3-61F2E0459E0B}"/>
              </a:ext>
            </a:extLst>
          </p:cNvPr>
          <p:cNvSpPr/>
          <p:nvPr userDrawn="1"/>
        </p:nvSpPr>
        <p:spPr>
          <a:xfrm>
            <a:off x="1106700" y="11482247"/>
            <a:ext cx="899361" cy="1333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kern="1200">
                <a:solidFill>
                  <a:schemeClr val="tx1"/>
                </a:solidFill>
                <a:latin typeface="Barlow Semi Condensed" panose="00000506000000000000" pitchFamily="2" charset="0"/>
                <a:ea typeface="+mn-ea"/>
                <a:cs typeface="+mn-cs"/>
              </a:rPr>
              <a:t>www.citi-us.com</a:t>
            </a:r>
          </a:p>
        </p:txBody>
      </p:sp>
      <p:pic>
        <p:nvPicPr>
          <p:cNvPr id="22" name="Graphic 21">
            <a:hlinkClick r:id="rId5"/>
            <a:extLst>
              <a:ext uri="{FF2B5EF4-FFF2-40B4-BE49-F238E27FC236}">
                <a16:creationId xmlns:a16="http://schemas.microsoft.com/office/drawing/2014/main" id="{0817D3FB-0D4B-5F9C-6B11-938545558469}"/>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524837" y="11706180"/>
            <a:ext cx="219456" cy="219456"/>
          </a:xfrm>
          <a:prstGeom prst="rect">
            <a:avLst/>
          </a:prstGeom>
        </p:spPr>
      </p:pic>
      <p:pic>
        <p:nvPicPr>
          <p:cNvPr id="24" name="Graphic 23">
            <a:hlinkClick r:id="rId8"/>
            <a:extLst>
              <a:ext uri="{FF2B5EF4-FFF2-40B4-BE49-F238E27FC236}">
                <a16:creationId xmlns:a16="http://schemas.microsoft.com/office/drawing/2014/main" id="{FA4286E3-BA73-44C7-839C-693D65029C0F}"/>
              </a:ext>
            </a:extLst>
          </p:cNvPr>
          <p:cNvPicPr>
            <a:picLocks noChangeAspect="1"/>
          </p:cNvPicPr>
          <p:nvPr userDrawn="1"/>
        </p:nvPicPr>
        <p:blipFill>
          <a:blip r:embed="rId9">
            <a:extLst>
              <a:ext uri="{96DAC541-7B7A-43D3-8B79-37D633B846F1}">
                <asvg:svgBlip xmlns:asvg="http://schemas.microsoft.com/office/drawing/2016/SVG/main" r:embed="rId10"/>
              </a:ext>
            </a:extLst>
          </a:blip>
          <a:srcRect/>
          <a:stretch/>
        </p:blipFill>
        <p:spPr>
          <a:xfrm>
            <a:off x="1144828" y="11706180"/>
            <a:ext cx="219456" cy="219456"/>
          </a:xfrm>
          <a:prstGeom prst="rect">
            <a:avLst/>
          </a:prstGeom>
        </p:spPr>
      </p:pic>
      <p:pic>
        <p:nvPicPr>
          <p:cNvPr id="25" name="Graphic 24">
            <a:hlinkClick r:id="rId11"/>
            <a:extLst>
              <a:ext uri="{FF2B5EF4-FFF2-40B4-BE49-F238E27FC236}">
                <a16:creationId xmlns:a16="http://schemas.microsoft.com/office/drawing/2014/main" id="{A002636B-0EA8-62D3-ABA5-600FD5FFA967}"/>
              </a:ext>
            </a:extLst>
          </p:cNvPr>
          <p:cNvPicPr>
            <a:picLocks noChangeAspect="1"/>
          </p:cNvPicPr>
          <p:nvPr userDrawn="1"/>
        </p:nvPicPr>
        <p:blipFill>
          <a:blip r:embed="rId12">
            <a:extLst>
              <a:ext uri="{96DAC541-7B7A-43D3-8B79-37D633B846F1}">
                <asvg:svgBlip xmlns:asvg="http://schemas.microsoft.com/office/drawing/2016/SVG/main" r:embed="rId13"/>
              </a:ext>
            </a:extLst>
          </a:blip>
          <a:srcRect/>
          <a:stretch/>
        </p:blipFill>
        <p:spPr>
          <a:xfrm>
            <a:off x="207355" y="11706180"/>
            <a:ext cx="219456" cy="219456"/>
          </a:xfrm>
          <a:prstGeom prst="rect">
            <a:avLst/>
          </a:prstGeom>
        </p:spPr>
      </p:pic>
      <p:pic>
        <p:nvPicPr>
          <p:cNvPr id="26" name="Graphic 25">
            <a:hlinkClick r:id="rId14"/>
            <a:extLst>
              <a:ext uri="{FF2B5EF4-FFF2-40B4-BE49-F238E27FC236}">
                <a16:creationId xmlns:a16="http://schemas.microsoft.com/office/drawing/2014/main" id="{2AAC56C4-A027-566B-B069-FB8B1C6BE826}"/>
              </a:ext>
            </a:extLst>
          </p:cNvPr>
          <p:cNvPicPr>
            <a:picLocks noChangeAspect="1"/>
          </p:cNvPicPr>
          <p:nvPr userDrawn="1"/>
        </p:nvPicPr>
        <p:blipFill>
          <a:blip r:embed="rId15">
            <a:extLst>
              <a:ext uri="{96DAC541-7B7A-43D3-8B79-37D633B846F1}">
                <asvg:svgBlip xmlns:asvg="http://schemas.microsoft.com/office/drawing/2016/SVG/main" r:embed="rId16"/>
              </a:ext>
            </a:extLst>
          </a:blip>
          <a:srcRect/>
          <a:stretch/>
        </p:blipFill>
        <p:spPr>
          <a:xfrm>
            <a:off x="827397" y="11706180"/>
            <a:ext cx="219456" cy="219456"/>
          </a:xfrm>
          <a:prstGeom prst="rect">
            <a:avLst/>
          </a:prstGeom>
        </p:spPr>
      </p:pic>
      <p:pic>
        <p:nvPicPr>
          <p:cNvPr id="27" name="Graphic 26">
            <a:hlinkClick r:id="rId17"/>
            <a:extLst>
              <a:ext uri="{FF2B5EF4-FFF2-40B4-BE49-F238E27FC236}">
                <a16:creationId xmlns:a16="http://schemas.microsoft.com/office/drawing/2014/main" id="{9495EF3F-96D7-F479-1A38-720A85DEFA94}"/>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1450463" y="11706180"/>
            <a:ext cx="219456" cy="219456"/>
          </a:xfrm>
          <a:prstGeom prst="rect">
            <a:avLst/>
          </a:prstGeom>
        </p:spPr>
      </p:pic>
      <p:sp>
        <p:nvSpPr>
          <p:cNvPr id="29" name="TextBox 28">
            <a:extLst>
              <a:ext uri="{FF2B5EF4-FFF2-40B4-BE49-F238E27FC236}">
                <a16:creationId xmlns:a16="http://schemas.microsoft.com/office/drawing/2014/main" id="{C54D477B-3CD3-E755-4396-50CCA86322D8}"/>
              </a:ext>
            </a:extLst>
          </p:cNvPr>
          <p:cNvSpPr txBox="1"/>
          <p:nvPr userDrawn="1"/>
        </p:nvSpPr>
        <p:spPr>
          <a:xfrm>
            <a:off x="2445925" y="11802618"/>
            <a:ext cx="2536914" cy="184666"/>
          </a:xfrm>
          <a:prstGeom prst="rect">
            <a:avLst/>
          </a:prstGeom>
          <a:noFill/>
        </p:spPr>
        <p:txBody>
          <a:bodyPr wrap="square" rtlCol="0">
            <a:spAutoFit/>
          </a:bodyPr>
          <a:lstStyle/>
          <a:p>
            <a:pPr algn="r"/>
            <a:r>
              <a:rPr lang="en-US" sz="600" kern="1200" spc="0">
                <a:solidFill>
                  <a:schemeClr val="tx1"/>
                </a:solidFill>
                <a:latin typeface="Barlow" panose="00000500000000000000" pitchFamily="2" charset="0"/>
                <a:ea typeface="+mn-ea"/>
                <a:cs typeface="Arial" panose="020B0604020202020204" pitchFamily="34" charset="0"/>
              </a:rPr>
              <a:t>© Creative Information Technology, Inc. All rights reserved.</a:t>
            </a:r>
          </a:p>
        </p:txBody>
      </p:sp>
      <p:sp>
        <p:nvSpPr>
          <p:cNvPr id="30" name="Rectangle 29">
            <a:hlinkClick r:id="rId20"/>
            <a:extLst>
              <a:ext uri="{FF2B5EF4-FFF2-40B4-BE49-F238E27FC236}">
                <a16:creationId xmlns:a16="http://schemas.microsoft.com/office/drawing/2014/main" id="{78E3BD08-E28D-8043-91AD-530B8F0D1402}"/>
              </a:ext>
            </a:extLst>
          </p:cNvPr>
          <p:cNvSpPr/>
          <p:nvPr userDrawn="1"/>
        </p:nvSpPr>
        <p:spPr>
          <a:xfrm>
            <a:off x="2168760" y="11482247"/>
            <a:ext cx="899361" cy="1333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kern="1200">
                <a:solidFill>
                  <a:schemeClr val="tx1"/>
                </a:solidFill>
                <a:latin typeface="Barlow Semi Condensed" panose="00000506000000000000" pitchFamily="2" charset="0"/>
                <a:ea typeface="+mn-ea"/>
                <a:cs typeface="+mn-cs"/>
              </a:rPr>
              <a:t>www.citi-hhs.com</a:t>
            </a:r>
          </a:p>
        </p:txBody>
      </p:sp>
      <p:grpSp>
        <p:nvGrpSpPr>
          <p:cNvPr id="32" name="Group 31">
            <a:extLst>
              <a:ext uri="{FF2B5EF4-FFF2-40B4-BE49-F238E27FC236}">
                <a16:creationId xmlns:a16="http://schemas.microsoft.com/office/drawing/2014/main" id="{07CCB856-839D-88A2-288E-9DE6682BE5CB}"/>
              </a:ext>
            </a:extLst>
          </p:cNvPr>
          <p:cNvGrpSpPr/>
          <p:nvPr userDrawn="1"/>
        </p:nvGrpSpPr>
        <p:grpSpPr>
          <a:xfrm>
            <a:off x="1223516" y="3480001"/>
            <a:ext cx="4410967" cy="4134354"/>
            <a:chOff x="6137278" y="1040103"/>
            <a:chExt cx="4644011" cy="4352782"/>
          </a:xfrm>
        </p:grpSpPr>
        <p:sp>
          <p:nvSpPr>
            <p:cNvPr id="33" name="Freeform: Shape 32">
              <a:extLst>
                <a:ext uri="{FF2B5EF4-FFF2-40B4-BE49-F238E27FC236}">
                  <a16:creationId xmlns:a16="http://schemas.microsoft.com/office/drawing/2014/main" id="{954805BF-5132-AD24-F5CB-294C7FB91C72}"/>
                </a:ext>
              </a:extLst>
            </p:cNvPr>
            <p:cNvSpPr/>
            <p:nvPr/>
          </p:nvSpPr>
          <p:spPr>
            <a:xfrm>
              <a:off x="8501981" y="4057621"/>
              <a:ext cx="1630801" cy="1335264"/>
            </a:xfrm>
            <a:custGeom>
              <a:avLst/>
              <a:gdLst>
                <a:gd name="connsiteX0" fmla="*/ 1244711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8 h 1335264"/>
                <a:gd name="connsiteX6" fmla="*/ 1244711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1" y="1335265"/>
                  </a:moveTo>
                  <a:lnTo>
                    <a:pt x="0" y="1335265"/>
                  </a:lnTo>
                  <a:lnTo>
                    <a:pt x="276191" y="88496"/>
                  </a:lnTo>
                  <a:cubicBezTo>
                    <a:pt x="287716" y="37045"/>
                    <a:pt x="333405" y="0"/>
                    <a:pt x="386091" y="0"/>
                  </a:cubicBezTo>
                  <a:lnTo>
                    <a:pt x="1630801" y="0"/>
                  </a:lnTo>
                  <a:lnTo>
                    <a:pt x="1354611" y="1246768"/>
                  </a:lnTo>
                  <a:cubicBezTo>
                    <a:pt x="1343086" y="1298220"/>
                    <a:pt x="1297397" y="1335265"/>
                    <a:pt x="1244711" y="1335265"/>
                  </a:cubicBezTo>
                  <a:close/>
                </a:path>
              </a:pathLst>
            </a:custGeom>
            <a:solidFill>
              <a:srgbClr val="FFFFFF">
                <a:alpha val="10000"/>
              </a:srgbClr>
            </a:solidFill>
            <a:ln w="41135"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EE16FF8-AEB3-C9C1-F8C4-6D497211857D}"/>
                </a:ext>
              </a:extLst>
            </p:cNvPr>
            <p:cNvSpPr/>
            <p:nvPr/>
          </p:nvSpPr>
          <p:spPr>
            <a:xfrm>
              <a:off x="7319423" y="2549068"/>
              <a:ext cx="1630801" cy="1335264"/>
            </a:xfrm>
            <a:custGeom>
              <a:avLst/>
              <a:gdLst>
                <a:gd name="connsiteX0" fmla="*/ 1244711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9 h 1335264"/>
                <a:gd name="connsiteX6" fmla="*/ 1244711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1" y="1335265"/>
                  </a:moveTo>
                  <a:lnTo>
                    <a:pt x="0" y="1335265"/>
                  </a:lnTo>
                  <a:lnTo>
                    <a:pt x="276191" y="88496"/>
                  </a:lnTo>
                  <a:cubicBezTo>
                    <a:pt x="287716" y="37045"/>
                    <a:pt x="333405" y="0"/>
                    <a:pt x="386091" y="0"/>
                  </a:cubicBezTo>
                  <a:lnTo>
                    <a:pt x="1630801" y="0"/>
                  </a:lnTo>
                  <a:lnTo>
                    <a:pt x="1354611" y="1246769"/>
                  </a:lnTo>
                  <a:cubicBezTo>
                    <a:pt x="1343085" y="1298220"/>
                    <a:pt x="1297397" y="1335265"/>
                    <a:pt x="1244711" y="1335265"/>
                  </a:cubicBezTo>
                  <a:close/>
                </a:path>
              </a:pathLst>
            </a:custGeom>
            <a:solidFill>
              <a:srgbClr val="FFFFFF">
                <a:alpha val="15000"/>
              </a:srgbClr>
            </a:solidFill>
            <a:ln w="41135"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BE8E772-61E3-25F0-03D2-4371D3D1A89C}"/>
                </a:ext>
              </a:extLst>
            </p:cNvPr>
            <p:cNvSpPr/>
            <p:nvPr/>
          </p:nvSpPr>
          <p:spPr>
            <a:xfrm>
              <a:off x="8836208" y="2549068"/>
              <a:ext cx="1630801" cy="1335264"/>
            </a:xfrm>
            <a:custGeom>
              <a:avLst/>
              <a:gdLst>
                <a:gd name="connsiteX0" fmla="*/ 1244710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9 h 1335264"/>
                <a:gd name="connsiteX6" fmla="*/ 1244710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0" y="1335265"/>
                  </a:moveTo>
                  <a:lnTo>
                    <a:pt x="0" y="1335265"/>
                  </a:lnTo>
                  <a:lnTo>
                    <a:pt x="276191" y="88496"/>
                  </a:lnTo>
                  <a:cubicBezTo>
                    <a:pt x="287716" y="37045"/>
                    <a:pt x="333405" y="0"/>
                    <a:pt x="386091" y="0"/>
                  </a:cubicBezTo>
                  <a:lnTo>
                    <a:pt x="1630801" y="0"/>
                  </a:lnTo>
                  <a:lnTo>
                    <a:pt x="1354611" y="1246769"/>
                  </a:lnTo>
                  <a:cubicBezTo>
                    <a:pt x="1343085" y="1298220"/>
                    <a:pt x="1297397" y="1335265"/>
                    <a:pt x="1244710" y="1335265"/>
                  </a:cubicBezTo>
                  <a:close/>
                </a:path>
              </a:pathLst>
            </a:custGeom>
            <a:solidFill>
              <a:srgbClr val="FFFFFF">
                <a:alpha val="30000"/>
              </a:srgbClr>
            </a:solidFill>
            <a:ln w="41135"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677BD17-4C2C-8279-7280-EC9036FA654E}"/>
                </a:ext>
              </a:extLst>
            </p:cNvPr>
            <p:cNvSpPr/>
            <p:nvPr/>
          </p:nvSpPr>
          <p:spPr>
            <a:xfrm>
              <a:off x="6137278" y="1040515"/>
              <a:ext cx="1631212" cy="1335264"/>
            </a:xfrm>
            <a:custGeom>
              <a:avLst/>
              <a:gdLst>
                <a:gd name="connsiteX0" fmla="*/ 1244711 w 1631212"/>
                <a:gd name="connsiteY0" fmla="*/ 1334853 h 1335264"/>
                <a:gd name="connsiteX1" fmla="*/ 0 w 1631212"/>
                <a:gd name="connsiteY1" fmla="*/ 1334853 h 1335264"/>
                <a:gd name="connsiteX2" fmla="*/ 276602 w 1631212"/>
                <a:gd name="connsiteY2" fmla="*/ 88496 h 1335264"/>
                <a:gd name="connsiteX3" fmla="*/ 386502 w 1631212"/>
                <a:gd name="connsiteY3" fmla="*/ 0 h 1335264"/>
                <a:gd name="connsiteX4" fmla="*/ 1631213 w 1631212"/>
                <a:gd name="connsiteY4" fmla="*/ 0 h 1335264"/>
                <a:gd name="connsiteX5" fmla="*/ 1354611 w 1631212"/>
                <a:gd name="connsiteY5" fmla="*/ 1246769 h 1335264"/>
                <a:gd name="connsiteX6" fmla="*/ 1244711 w 1631212"/>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2" h="1335264">
                  <a:moveTo>
                    <a:pt x="1244711" y="1334853"/>
                  </a:moveTo>
                  <a:lnTo>
                    <a:pt x="0" y="1334853"/>
                  </a:lnTo>
                  <a:lnTo>
                    <a:pt x="276602" y="88496"/>
                  </a:lnTo>
                  <a:cubicBezTo>
                    <a:pt x="288127" y="37045"/>
                    <a:pt x="333816" y="0"/>
                    <a:pt x="386502" y="0"/>
                  </a:cubicBezTo>
                  <a:lnTo>
                    <a:pt x="1631213" y="0"/>
                  </a:lnTo>
                  <a:lnTo>
                    <a:pt x="1354611" y="1246769"/>
                  </a:lnTo>
                  <a:cubicBezTo>
                    <a:pt x="1343086" y="1298220"/>
                    <a:pt x="1297397" y="1335265"/>
                    <a:pt x="1244711" y="1335265"/>
                  </a:cubicBezTo>
                  <a:close/>
                </a:path>
              </a:pathLst>
            </a:custGeom>
            <a:solidFill>
              <a:srgbClr val="FFFFFF">
                <a:alpha val="20000"/>
              </a:srgbClr>
            </a:solidFill>
            <a:ln w="4113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BA33B1D-B28E-6A18-9D75-D3C401AFCB4D}"/>
                </a:ext>
              </a:extLst>
            </p:cNvPr>
            <p:cNvSpPr/>
            <p:nvPr/>
          </p:nvSpPr>
          <p:spPr>
            <a:xfrm>
              <a:off x="7654063" y="1040103"/>
              <a:ext cx="1631213" cy="1335264"/>
            </a:xfrm>
            <a:custGeom>
              <a:avLst/>
              <a:gdLst>
                <a:gd name="connsiteX0" fmla="*/ 1244710 w 1631213"/>
                <a:gd name="connsiteY0" fmla="*/ 1335265 h 1335264"/>
                <a:gd name="connsiteX1" fmla="*/ 0 w 1631213"/>
                <a:gd name="connsiteY1" fmla="*/ 1335265 h 1335264"/>
                <a:gd name="connsiteX2" fmla="*/ 276602 w 1631213"/>
                <a:gd name="connsiteY2" fmla="*/ 88496 h 1335264"/>
                <a:gd name="connsiteX3" fmla="*/ 386503 w 1631213"/>
                <a:gd name="connsiteY3" fmla="*/ 0 h 1335264"/>
                <a:gd name="connsiteX4" fmla="*/ 1631213 w 1631213"/>
                <a:gd name="connsiteY4" fmla="*/ 0 h 1335264"/>
                <a:gd name="connsiteX5" fmla="*/ 1354611 w 1631213"/>
                <a:gd name="connsiteY5" fmla="*/ 1246769 h 1335264"/>
                <a:gd name="connsiteX6" fmla="*/ 1244710 w 1631213"/>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3" h="1335264">
                  <a:moveTo>
                    <a:pt x="1244710" y="1335265"/>
                  </a:moveTo>
                  <a:lnTo>
                    <a:pt x="0" y="1335265"/>
                  </a:lnTo>
                  <a:lnTo>
                    <a:pt x="276602" y="88496"/>
                  </a:lnTo>
                  <a:cubicBezTo>
                    <a:pt x="288127" y="37045"/>
                    <a:pt x="333816" y="0"/>
                    <a:pt x="386503" y="0"/>
                  </a:cubicBezTo>
                  <a:lnTo>
                    <a:pt x="1631213" y="0"/>
                  </a:lnTo>
                  <a:lnTo>
                    <a:pt x="1354611" y="1246769"/>
                  </a:lnTo>
                  <a:cubicBezTo>
                    <a:pt x="1343086" y="1298220"/>
                    <a:pt x="1297397" y="1335265"/>
                    <a:pt x="1244710" y="1335265"/>
                  </a:cubicBezTo>
                  <a:close/>
                </a:path>
              </a:pathLst>
            </a:custGeom>
            <a:solidFill>
              <a:srgbClr val="FFFFFF">
                <a:alpha val="30000"/>
              </a:srgbClr>
            </a:solidFill>
            <a:ln w="4113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EDACEFB-9905-17F0-4B23-10D91CA0EC9D}"/>
                </a:ext>
              </a:extLst>
            </p:cNvPr>
            <p:cNvSpPr/>
            <p:nvPr/>
          </p:nvSpPr>
          <p:spPr>
            <a:xfrm>
              <a:off x="9150076" y="1040103"/>
              <a:ext cx="1631213" cy="1335264"/>
            </a:xfrm>
            <a:custGeom>
              <a:avLst/>
              <a:gdLst>
                <a:gd name="connsiteX0" fmla="*/ 1244711 w 1631213"/>
                <a:gd name="connsiteY0" fmla="*/ 1335265 h 1335264"/>
                <a:gd name="connsiteX1" fmla="*/ 0 w 1631213"/>
                <a:gd name="connsiteY1" fmla="*/ 1335265 h 1335264"/>
                <a:gd name="connsiteX2" fmla="*/ 276602 w 1631213"/>
                <a:gd name="connsiteY2" fmla="*/ 88496 h 1335264"/>
                <a:gd name="connsiteX3" fmla="*/ 386502 w 1631213"/>
                <a:gd name="connsiteY3" fmla="*/ 0 h 1335264"/>
                <a:gd name="connsiteX4" fmla="*/ 1631213 w 1631213"/>
                <a:gd name="connsiteY4" fmla="*/ 0 h 1335264"/>
                <a:gd name="connsiteX5" fmla="*/ 1354611 w 1631213"/>
                <a:gd name="connsiteY5" fmla="*/ 1246769 h 1335264"/>
                <a:gd name="connsiteX6" fmla="*/ 1244711 w 1631213"/>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3" h="1335264">
                  <a:moveTo>
                    <a:pt x="1244711" y="1335265"/>
                  </a:moveTo>
                  <a:lnTo>
                    <a:pt x="0" y="1335265"/>
                  </a:lnTo>
                  <a:lnTo>
                    <a:pt x="276602" y="88496"/>
                  </a:lnTo>
                  <a:cubicBezTo>
                    <a:pt x="288127" y="37045"/>
                    <a:pt x="333816" y="0"/>
                    <a:pt x="386502" y="0"/>
                  </a:cubicBezTo>
                  <a:lnTo>
                    <a:pt x="1631213" y="0"/>
                  </a:lnTo>
                  <a:lnTo>
                    <a:pt x="1354611" y="1246769"/>
                  </a:lnTo>
                  <a:cubicBezTo>
                    <a:pt x="1343086" y="1298220"/>
                    <a:pt x="1297397" y="1335265"/>
                    <a:pt x="1244711" y="1335265"/>
                  </a:cubicBezTo>
                  <a:close/>
                </a:path>
              </a:pathLst>
            </a:custGeom>
            <a:solidFill>
              <a:srgbClr val="FFFFFF">
                <a:alpha val="40000"/>
              </a:srgbClr>
            </a:solidFill>
            <a:ln w="41135" cap="flat">
              <a:noFill/>
              <a:prstDash val="solid"/>
              <a:miter/>
            </a:ln>
          </p:spPr>
          <p:txBody>
            <a:bodyPr rtlCol="0" anchor="ctr"/>
            <a:lstStyle/>
            <a:p>
              <a:endParaRPr lang="en-GB"/>
            </a:p>
          </p:txBody>
        </p:sp>
      </p:grpSp>
    </p:spTree>
    <p:extLst>
      <p:ext uri="{BB962C8B-B14F-4D97-AF65-F5344CB8AC3E}">
        <p14:creationId xmlns:p14="http://schemas.microsoft.com/office/powerpoint/2010/main" val="5904263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8CE629D9-4549-03B5-31D4-B0A70DC43680}"/>
              </a:ext>
            </a:extLst>
          </p:cNvPr>
          <p:cNvPicPr>
            <a:picLocks noChangeAspect="1"/>
          </p:cNvPicPr>
          <p:nvPr userDrawn="1"/>
        </p:nvPicPr>
        <p:blipFill>
          <a:blip r:embed="rId2"/>
          <a:srcRect/>
          <a:stretch/>
        </p:blipFill>
        <p:spPr>
          <a:xfrm>
            <a:off x="2" y="0"/>
            <a:ext cx="6857998" cy="12192000"/>
          </a:xfrm>
          <a:prstGeom prst="rect">
            <a:avLst/>
          </a:prstGeom>
        </p:spPr>
      </p:pic>
    </p:spTree>
    <p:extLst>
      <p:ext uri="{BB962C8B-B14F-4D97-AF65-F5344CB8AC3E}">
        <p14:creationId xmlns:p14="http://schemas.microsoft.com/office/powerpoint/2010/main" val="782464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aph and Sidebar">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E8E41D-D63C-4AD4-8250-7ECD70B9B084}"/>
              </a:ext>
            </a:extLst>
          </p:cNvPr>
          <p:cNvSpPr>
            <a:spLocks noGrp="1"/>
          </p:cNvSpPr>
          <p:nvPr>
            <p:ph idx="1"/>
          </p:nvPr>
        </p:nvSpPr>
        <p:spPr>
          <a:xfrm>
            <a:off x="209923" y="2176079"/>
            <a:ext cx="4184383" cy="7047611"/>
          </a:xfrm>
        </p:spPr>
        <p:txBody>
          <a:bodyPr lIns="0" tIns="0" rIns="91440" bIns="0" anchor="t"/>
          <a:lstStyle>
            <a:lvl1pPr marL="0" indent="0">
              <a:buNone/>
              <a:defRPr sz="900" b="0" cap="none" baseline="0">
                <a:solidFill>
                  <a:schemeClr val="bg1"/>
                </a:solidFill>
                <a:effectLst/>
                <a:latin typeface="Barlow" panose="00000500000000000000" pitchFamily="2" charset="0"/>
              </a:defRPr>
            </a:lvl1pPr>
            <a:lvl2pPr>
              <a:defRPr sz="788" b="0" cap="none" baseline="0">
                <a:solidFill>
                  <a:schemeClr val="bg1"/>
                </a:solidFill>
                <a:effectLst/>
                <a:latin typeface="Barlow" panose="00000500000000000000" pitchFamily="2" charset="0"/>
              </a:defRPr>
            </a:lvl2pPr>
            <a:lvl3pPr>
              <a:defRPr sz="675" b="0" cap="none" baseline="0">
                <a:solidFill>
                  <a:schemeClr val="bg1"/>
                </a:solidFill>
                <a:effectLst/>
                <a:latin typeface="Barlow" panose="00000500000000000000" pitchFamily="2" charset="0"/>
              </a:defRPr>
            </a:lvl3pPr>
            <a:lvl4pPr>
              <a:defRPr sz="563" b="0" cap="none" baseline="0">
                <a:solidFill>
                  <a:schemeClr val="bg1"/>
                </a:solidFill>
                <a:effectLst/>
                <a:latin typeface="Barlow" panose="00000500000000000000" pitchFamily="2" charset="0"/>
              </a:defRPr>
            </a:lvl4pPr>
            <a:lvl5pPr>
              <a:defRPr sz="563" b="0" cap="none" baseline="0">
                <a:solidFill>
                  <a:schemeClr val="bg1"/>
                </a:solidFill>
                <a:effectLst/>
                <a:latin typeface="Barlow"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E0E956E0-1FE8-4A95-AF8A-5495E235968A}"/>
              </a:ext>
            </a:extLst>
          </p:cNvPr>
          <p:cNvSpPr>
            <a:spLocks noGrp="1"/>
          </p:cNvSpPr>
          <p:nvPr>
            <p:ph type="body" sz="quarter" idx="28" hasCustomPrompt="1"/>
          </p:nvPr>
        </p:nvSpPr>
        <p:spPr>
          <a:xfrm>
            <a:off x="5025690" y="2176076"/>
            <a:ext cx="1613604" cy="432875"/>
          </a:xfrm>
          <a:prstGeom prst="rect">
            <a:avLst/>
          </a:prstGeom>
          <a:ln w="12700">
            <a:solidFill>
              <a:schemeClr val="accent1"/>
            </a:solidFill>
          </a:ln>
        </p:spPr>
        <p:txBody>
          <a:bodyPr wrap="square" lIns="137160" tIns="137160" rIns="137160" bIns="137160">
            <a:spAutoFit/>
          </a:bodyPr>
          <a:lstStyle>
            <a:lvl1pPr marL="0" indent="0">
              <a:spcBef>
                <a:spcPts val="0"/>
              </a:spcBef>
              <a:spcAft>
                <a:spcPts val="338"/>
              </a:spcAft>
              <a:buNone/>
              <a:defRPr sz="1013" b="0">
                <a:solidFill>
                  <a:schemeClr val="bg2"/>
                </a:solidFill>
                <a:latin typeface="Barlow" panose="00000500000000000000" pitchFamily="2" charset="0"/>
                <a:cs typeface="Arial" panose="020B0604020202020204" pitchFamily="34" charset="0"/>
              </a:defRPr>
            </a:lvl1pPr>
            <a:lvl2pPr marL="0" indent="0">
              <a:spcBef>
                <a:spcPts val="0"/>
              </a:spcBef>
              <a:spcAft>
                <a:spcPts val="338"/>
              </a:spcAft>
              <a:buNone/>
              <a:defRPr sz="1013" b="0" baseline="0">
                <a:solidFill>
                  <a:schemeClr val="bg2"/>
                </a:solidFill>
                <a:latin typeface="Arial" panose="020B0604020202020204" pitchFamily="34" charset="0"/>
                <a:cs typeface="Arial" panose="020B0604020202020204" pitchFamily="34" charset="0"/>
              </a:defRPr>
            </a:lvl2pPr>
            <a:lvl3pPr marL="514362" indent="0">
              <a:buNone/>
              <a:defRPr sz="900">
                <a:solidFill>
                  <a:schemeClr val="accent4"/>
                </a:solidFill>
                <a:latin typeface="Arial" panose="020B0604020202020204" pitchFamily="34" charset="0"/>
                <a:cs typeface="Arial" panose="020B0604020202020204" pitchFamily="34" charset="0"/>
              </a:defRPr>
            </a:lvl3pPr>
            <a:lvl4pPr marL="771545" indent="0">
              <a:buNone/>
              <a:defRPr sz="900">
                <a:solidFill>
                  <a:schemeClr val="accent4"/>
                </a:solidFill>
                <a:latin typeface="Arial" panose="020B0604020202020204" pitchFamily="34" charset="0"/>
                <a:cs typeface="Arial" panose="020B0604020202020204" pitchFamily="34" charset="0"/>
              </a:defRPr>
            </a:lvl4pPr>
            <a:lvl5pPr marL="1028726" indent="0">
              <a:buNone/>
              <a:defRPr sz="900">
                <a:solidFill>
                  <a:schemeClr val="accent4"/>
                </a:solidFill>
                <a:latin typeface="Arial" panose="020B0604020202020204" pitchFamily="34" charset="0"/>
                <a:cs typeface="Arial" panose="020B0604020202020204" pitchFamily="34" charset="0"/>
              </a:defRPr>
            </a:lvl5pPr>
          </a:lstStyle>
          <a:p>
            <a:pPr lvl="0"/>
            <a:r>
              <a:rPr lang="en-US"/>
              <a:t>Sidebar Subhead</a:t>
            </a:r>
          </a:p>
        </p:txBody>
      </p:sp>
      <p:sp>
        <p:nvSpPr>
          <p:cNvPr id="7" name="Title 1">
            <a:extLst>
              <a:ext uri="{FF2B5EF4-FFF2-40B4-BE49-F238E27FC236}">
                <a16:creationId xmlns:a16="http://schemas.microsoft.com/office/drawing/2014/main" id="{A29CBF84-8CE6-42A9-B680-38A0F510D85F}"/>
              </a:ext>
            </a:extLst>
          </p:cNvPr>
          <p:cNvSpPr>
            <a:spLocks noGrp="1"/>
          </p:cNvSpPr>
          <p:nvPr>
            <p:ph type="title"/>
          </p:nvPr>
        </p:nvSpPr>
        <p:spPr>
          <a:xfrm>
            <a:off x="209924" y="0"/>
            <a:ext cx="6429373" cy="2162471"/>
          </a:xfrm>
        </p:spPr>
        <p:txBody>
          <a:bodyPr lIns="0" tIns="0" rIns="91440" bIns="0"/>
          <a:lstStyle>
            <a:lvl1pPr>
              <a:defRPr>
                <a:latin typeface="Montserrat Medium" panose="00000600000000000000" pitchFamily="2" charset="0"/>
              </a:defRPr>
            </a:lvl1pPr>
          </a:lstStyle>
          <a:p>
            <a:r>
              <a:rPr lang="en-US"/>
              <a:t>Click to edit Master title style</a:t>
            </a:r>
          </a:p>
        </p:txBody>
      </p:sp>
    </p:spTree>
    <p:extLst>
      <p:ext uri="{BB962C8B-B14F-4D97-AF65-F5344CB8AC3E}">
        <p14:creationId xmlns:p14="http://schemas.microsoft.com/office/powerpoint/2010/main" val="973751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73202" y="2376188"/>
            <a:ext cx="2912042" cy="5554135"/>
          </a:xfrm>
        </p:spPr>
        <p:txBody>
          <a:bodyPr>
            <a:normAutofit/>
          </a:bodyPr>
          <a:lstStyle>
            <a:lvl1pPr>
              <a:defRPr sz="900">
                <a:latin typeface="Barlow" panose="00000500000000000000" pitchFamily="2" charset="0"/>
              </a:defRPr>
            </a:lvl1pPr>
            <a:lvl2pPr>
              <a:defRPr sz="788">
                <a:latin typeface="Barlow" panose="00000500000000000000" pitchFamily="2" charset="0"/>
              </a:defRPr>
            </a:lvl2pPr>
            <a:lvl3pPr>
              <a:defRPr sz="675">
                <a:latin typeface="Barlow" panose="00000500000000000000" pitchFamily="2" charset="0"/>
              </a:defRPr>
            </a:lvl3pPr>
            <a:lvl4pPr>
              <a:defRPr sz="619">
                <a:latin typeface="Barlow" panose="00000500000000000000" pitchFamily="2" charset="0"/>
              </a:defRPr>
            </a:lvl4pPr>
            <a:lvl5pPr>
              <a:defRPr sz="563">
                <a:latin typeface="Barlow" panose="00000500000000000000" pitchFamily="2" charset="0"/>
              </a:defRPr>
            </a:lvl5pPr>
            <a:lvl6pPr>
              <a:defRPr sz="675"/>
            </a:lvl6pPr>
            <a:lvl7pPr>
              <a:defRPr sz="675"/>
            </a:lvl7pPr>
            <a:lvl8pPr>
              <a:defRPr sz="675"/>
            </a:lvl8pPr>
            <a:lvl9pPr>
              <a:defRPr sz="6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0969" y="2376185"/>
            <a:ext cx="2912042" cy="5554133"/>
          </a:xfrm>
        </p:spPr>
        <p:txBody>
          <a:bodyPr>
            <a:normAutofit/>
          </a:bodyPr>
          <a:lstStyle>
            <a:lvl1pPr>
              <a:defRPr sz="900">
                <a:latin typeface="Barlow" panose="00000500000000000000" pitchFamily="2" charset="0"/>
              </a:defRPr>
            </a:lvl1pPr>
            <a:lvl2pPr>
              <a:defRPr sz="788">
                <a:latin typeface="Barlow" panose="00000500000000000000" pitchFamily="2" charset="0"/>
              </a:defRPr>
            </a:lvl2pPr>
            <a:lvl3pPr>
              <a:defRPr sz="675">
                <a:latin typeface="Barlow" panose="00000500000000000000" pitchFamily="2" charset="0"/>
              </a:defRPr>
            </a:lvl3pPr>
            <a:lvl4pPr>
              <a:defRPr sz="619">
                <a:latin typeface="Barlow" panose="00000500000000000000" pitchFamily="2" charset="0"/>
              </a:defRPr>
            </a:lvl4pPr>
            <a:lvl5pPr>
              <a:defRPr sz="563">
                <a:latin typeface="Barlow" panose="00000500000000000000" pitchFamily="2" charset="0"/>
              </a:defRPr>
            </a:lvl5pPr>
            <a:lvl6pPr>
              <a:defRPr sz="675"/>
            </a:lvl6pPr>
            <a:lvl7pPr>
              <a:defRPr sz="675"/>
            </a:lvl7pPr>
            <a:lvl8pPr>
              <a:defRPr sz="675"/>
            </a:lvl8pPr>
            <a:lvl9pPr>
              <a:defRPr sz="6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D46CA16C-83AD-47D8-BBA8-F0C5AE00A842}"/>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473202" y="2376183"/>
            <a:ext cx="2912042" cy="1024466"/>
          </a:xfrm>
        </p:spPr>
        <p:txBody>
          <a:bodyPr anchor="ctr">
            <a:noAutofit/>
          </a:bodyPr>
          <a:lstStyle>
            <a:lvl1pPr marL="0" indent="0">
              <a:buNone/>
              <a:defRPr sz="900" b="0">
                <a:latin typeface="Barlow" panose="00000500000000000000" pitchFamily="2" charset="0"/>
              </a:defRPr>
            </a:lvl1pPr>
            <a:lvl2pPr marL="257181" indent="0">
              <a:buNone/>
              <a:defRPr sz="1125" b="1"/>
            </a:lvl2pPr>
            <a:lvl3pPr marL="514362" indent="0">
              <a:buNone/>
              <a:defRPr sz="1013" b="1"/>
            </a:lvl3pPr>
            <a:lvl4pPr marL="771545" indent="0">
              <a:buNone/>
              <a:defRPr sz="900" b="1"/>
            </a:lvl4pPr>
            <a:lvl5pPr marL="1028726" indent="0">
              <a:buNone/>
              <a:defRPr sz="900" b="1"/>
            </a:lvl5pPr>
            <a:lvl6pPr marL="1285907" indent="0">
              <a:buNone/>
              <a:defRPr sz="900" b="1"/>
            </a:lvl6pPr>
            <a:lvl7pPr marL="1543088" indent="0">
              <a:buNone/>
              <a:defRPr sz="900" b="1"/>
            </a:lvl7pPr>
            <a:lvl8pPr marL="1800271" indent="0">
              <a:buNone/>
              <a:defRPr sz="900" b="1"/>
            </a:lvl8pPr>
            <a:lvl9pPr marL="2057452" indent="0">
              <a:buNone/>
              <a:defRPr sz="900" b="1"/>
            </a:lvl9pPr>
          </a:lstStyle>
          <a:p>
            <a:pPr lvl="0"/>
            <a:r>
              <a:rPr lang="en-US"/>
              <a:t>Edit Master text styles</a:t>
            </a:r>
          </a:p>
        </p:txBody>
      </p:sp>
      <p:sp>
        <p:nvSpPr>
          <p:cNvPr id="4" name="Content Placeholder 3"/>
          <p:cNvSpPr>
            <a:spLocks noGrp="1"/>
          </p:cNvSpPr>
          <p:nvPr>
            <p:ph sz="half" idx="2"/>
          </p:nvPr>
        </p:nvSpPr>
        <p:spPr>
          <a:xfrm>
            <a:off x="473202" y="3415702"/>
            <a:ext cx="2912042" cy="4529666"/>
          </a:xfrm>
        </p:spPr>
        <p:txBody>
          <a:bodyPr anchor="t">
            <a:normAutofit/>
          </a:bodyPr>
          <a:lstStyle>
            <a:lvl1pPr>
              <a:defRPr sz="788">
                <a:latin typeface="Barlow" panose="00000500000000000000" pitchFamily="2" charset="0"/>
              </a:defRPr>
            </a:lvl1pPr>
            <a:lvl2pPr>
              <a:defRPr sz="675">
                <a:latin typeface="Barlow" panose="00000500000000000000" pitchFamily="2" charset="0"/>
              </a:defRPr>
            </a:lvl2pPr>
            <a:lvl3pPr>
              <a:defRPr sz="619">
                <a:latin typeface="Barlow" panose="00000500000000000000" pitchFamily="2" charset="0"/>
              </a:defRPr>
            </a:lvl3pPr>
            <a:lvl4pPr>
              <a:defRPr sz="563">
                <a:latin typeface="Barlow" panose="00000500000000000000" pitchFamily="2" charset="0"/>
              </a:defRPr>
            </a:lvl4pPr>
            <a:lvl5pPr>
              <a:defRPr sz="563">
                <a:latin typeface="Barlow" panose="00000500000000000000" pitchFamily="2" charset="0"/>
              </a:defRPr>
            </a:lvl5pPr>
            <a:lvl6pPr>
              <a:defRPr sz="675"/>
            </a:lvl6pPr>
            <a:lvl7pPr>
              <a:defRPr sz="675"/>
            </a:lvl7pPr>
            <a:lvl8pPr>
              <a:defRPr sz="675"/>
            </a:lvl8pPr>
            <a:lvl9pPr>
              <a:defRPr sz="6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3470969" y="2374816"/>
            <a:ext cx="2912041" cy="1024466"/>
          </a:xfrm>
        </p:spPr>
        <p:txBody>
          <a:bodyPr anchor="ctr">
            <a:noAutofit/>
          </a:bodyPr>
          <a:lstStyle>
            <a:lvl1pPr marL="0" indent="0">
              <a:buNone/>
              <a:defRPr sz="900" b="0">
                <a:latin typeface="Barlow" panose="00000500000000000000" pitchFamily="2" charset="0"/>
              </a:defRPr>
            </a:lvl1pPr>
            <a:lvl2pPr marL="257181" indent="0">
              <a:buNone/>
              <a:defRPr sz="1125" b="1"/>
            </a:lvl2pPr>
            <a:lvl3pPr marL="514362" indent="0">
              <a:buNone/>
              <a:defRPr sz="1013" b="1"/>
            </a:lvl3pPr>
            <a:lvl4pPr marL="771545" indent="0">
              <a:buNone/>
              <a:defRPr sz="900" b="1"/>
            </a:lvl4pPr>
            <a:lvl5pPr marL="1028726" indent="0">
              <a:buNone/>
              <a:defRPr sz="900" b="1"/>
            </a:lvl5pPr>
            <a:lvl6pPr marL="1285907" indent="0">
              <a:buNone/>
              <a:defRPr sz="900" b="1"/>
            </a:lvl6pPr>
            <a:lvl7pPr marL="1543088" indent="0">
              <a:buNone/>
              <a:defRPr sz="900" b="1"/>
            </a:lvl7pPr>
            <a:lvl8pPr marL="1800271" indent="0">
              <a:buNone/>
              <a:defRPr sz="900" b="1"/>
            </a:lvl8pPr>
            <a:lvl9pPr marL="2057452" indent="0">
              <a:buNone/>
              <a:defRPr sz="900" b="1"/>
            </a:lvl9pPr>
          </a:lstStyle>
          <a:p>
            <a:pPr lvl="0"/>
            <a:r>
              <a:rPr lang="en-US"/>
              <a:t>Edit Master text styles</a:t>
            </a:r>
          </a:p>
        </p:txBody>
      </p:sp>
      <p:sp>
        <p:nvSpPr>
          <p:cNvPr id="6" name="Content Placeholder 5"/>
          <p:cNvSpPr>
            <a:spLocks noGrp="1"/>
          </p:cNvSpPr>
          <p:nvPr>
            <p:ph sz="quarter" idx="4"/>
          </p:nvPr>
        </p:nvSpPr>
        <p:spPr>
          <a:xfrm>
            <a:off x="3470969" y="3399284"/>
            <a:ext cx="2912041" cy="4529666"/>
          </a:xfrm>
        </p:spPr>
        <p:txBody>
          <a:bodyPr anchor="t">
            <a:normAutofit/>
          </a:bodyPr>
          <a:lstStyle>
            <a:lvl1pPr>
              <a:defRPr sz="788">
                <a:latin typeface="Barlow" panose="00000500000000000000" pitchFamily="2" charset="0"/>
              </a:defRPr>
            </a:lvl1pPr>
            <a:lvl2pPr>
              <a:defRPr sz="675">
                <a:latin typeface="Barlow" panose="00000500000000000000" pitchFamily="2" charset="0"/>
              </a:defRPr>
            </a:lvl2pPr>
            <a:lvl3pPr>
              <a:defRPr sz="619">
                <a:latin typeface="Barlow" panose="00000500000000000000" pitchFamily="2" charset="0"/>
              </a:defRPr>
            </a:lvl3pPr>
            <a:lvl4pPr>
              <a:defRPr sz="563">
                <a:latin typeface="Barlow" panose="00000500000000000000" pitchFamily="2" charset="0"/>
              </a:defRPr>
            </a:lvl4pPr>
            <a:lvl5pPr>
              <a:defRPr sz="563">
                <a:latin typeface="Barlow" panose="00000500000000000000" pitchFamily="2" charset="0"/>
              </a:defRPr>
            </a:lvl5pPr>
            <a:lvl6pPr>
              <a:defRPr sz="675"/>
            </a:lvl6pPr>
            <a:lvl7pPr>
              <a:defRPr sz="675"/>
            </a:lvl7pPr>
            <a:lvl8pPr>
              <a:defRPr sz="675"/>
            </a:lvl8pPr>
            <a:lvl9pPr>
              <a:defRPr sz="6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49568E90-28F2-4DCC-8407-06430B473D9F}"/>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7" name="Table Placeholder 6">
            <a:extLst>
              <a:ext uri="{FF2B5EF4-FFF2-40B4-BE49-F238E27FC236}">
                <a16:creationId xmlns:a16="http://schemas.microsoft.com/office/drawing/2014/main" id="{CA4C0BFD-7F0A-4626-9ED5-3C2E7DCA7382}"/>
              </a:ext>
            </a:extLst>
          </p:cNvPr>
          <p:cNvSpPr>
            <a:spLocks noGrp="1"/>
          </p:cNvSpPr>
          <p:nvPr>
            <p:ph type="tbl" sz="quarter" idx="10"/>
          </p:nvPr>
        </p:nvSpPr>
        <p:spPr>
          <a:xfrm>
            <a:off x="209923" y="2162476"/>
            <a:ext cx="6429373" cy="6350000"/>
          </a:xfrm>
        </p:spPr>
        <p:txBody>
          <a:bodyPr lIns="0"/>
          <a:lstStyle>
            <a:lvl1pPr marL="0" indent="0">
              <a:buNone/>
              <a:defRPr>
                <a:latin typeface="Barlow" panose="00000500000000000000" pitchFamily="2" charset="0"/>
              </a:defRPr>
            </a:lvl1pPr>
          </a:lstStyle>
          <a:p>
            <a:r>
              <a:rPr lang="en-US"/>
              <a:t>Click icon to add table</a:t>
            </a:r>
          </a:p>
        </p:txBody>
      </p:sp>
      <p:sp>
        <p:nvSpPr>
          <p:cNvPr id="4" name="Title 1">
            <a:extLst>
              <a:ext uri="{FF2B5EF4-FFF2-40B4-BE49-F238E27FC236}">
                <a16:creationId xmlns:a16="http://schemas.microsoft.com/office/drawing/2014/main" id="{9CFBA469-7260-4F7C-9048-EBB50D098B66}"/>
              </a:ext>
            </a:extLst>
          </p:cNvPr>
          <p:cNvSpPr>
            <a:spLocks noGrp="1"/>
          </p:cNvSpPr>
          <p:nvPr>
            <p:ph type="title"/>
          </p:nvPr>
        </p:nvSpPr>
        <p:spPr>
          <a:xfrm>
            <a:off x="209924" y="0"/>
            <a:ext cx="6429373" cy="2162471"/>
          </a:xfrm>
        </p:spPr>
        <p:txBody>
          <a:bodyPr lIns="0" tIns="0" rIns="91440" bIns="0"/>
          <a:lstStyle/>
          <a:p>
            <a:r>
              <a:rPr lang="en-US"/>
              <a:t>Click to edit Master title style</a:t>
            </a:r>
          </a:p>
        </p:txBody>
      </p:sp>
    </p:spTree>
    <p:extLst>
      <p:ext uri="{BB962C8B-B14F-4D97-AF65-F5344CB8AC3E}">
        <p14:creationId xmlns:p14="http://schemas.microsoft.com/office/powerpoint/2010/main" val="2082248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parator Title">
    <p:spTree>
      <p:nvGrpSpPr>
        <p:cNvPr id="1" name=""/>
        <p:cNvGrpSpPr/>
        <p:nvPr/>
      </p:nvGrpSpPr>
      <p:grpSpPr>
        <a:xfrm>
          <a:off x="0" y="0"/>
          <a:ext cx="0" cy="0"/>
          <a:chOff x="0" y="0"/>
          <a:chExt cx="0" cy="0"/>
        </a:xfrm>
      </p:grpSpPr>
      <p:sp>
        <p:nvSpPr>
          <p:cNvPr id="7" name="Rectangle 6"/>
          <p:cNvSpPr/>
          <p:nvPr userDrawn="1"/>
        </p:nvSpPr>
        <p:spPr>
          <a:xfrm>
            <a:off x="0" y="0"/>
            <a:ext cx="6858000" cy="1219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Title 1">
            <a:extLst>
              <a:ext uri="{FF2B5EF4-FFF2-40B4-BE49-F238E27FC236}">
                <a16:creationId xmlns:a16="http://schemas.microsoft.com/office/drawing/2014/main" id="{24DFCC29-2440-46E2-B177-B0CCD1AC0195}"/>
              </a:ext>
            </a:extLst>
          </p:cNvPr>
          <p:cNvSpPr>
            <a:spLocks noGrp="1"/>
          </p:cNvSpPr>
          <p:nvPr>
            <p:ph type="title" hasCustomPrompt="1"/>
          </p:nvPr>
        </p:nvSpPr>
        <p:spPr>
          <a:xfrm>
            <a:off x="466694" y="5738910"/>
            <a:ext cx="3617359" cy="2949285"/>
          </a:xfrm>
        </p:spPr>
        <p:txBody>
          <a:bodyPr lIns="72000" anchor="b">
            <a:noAutofit/>
          </a:bodyPr>
          <a:lstStyle>
            <a:lvl1pPr algn="l">
              <a:lnSpc>
                <a:spcPts val="2813"/>
              </a:lnSpc>
              <a:defRPr lang="en-US" sz="2700" kern="1200" cap="none" dirty="0">
                <a:ln w="3175" cmpd="sng">
                  <a:noFill/>
                </a:ln>
                <a:solidFill>
                  <a:schemeClr val="tx1"/>
                </a:solidFill>
                <a:effectLst/>
                <a:latin typeface="Montserrat Medium" panose="00000600000000000000" pitchFamily="2" charset="0"/>
                <a:ea typeface="+mj-ea"/>
                <a:cs typeface="Arial" panose="020B0604020202020204" pitchFamily="34" charset="0"/>
              </a:defRPr>
            </a:lvl1pPr>
          </a:lstStyle>
          <a:p>
            <a:r>
              <a:rPr lang="en-US"/>
              <a:t>Click to edit separator title style</a:t>
            </a:r>
          </a:p>
        </p:txBody>
      </p:sp>
      <p:sp>
        <p:nvSpPr>
          <p:cNvPr id="5" name="Subtitle 2"/>
          <p:cNvSpPr>
            <a:spLocks noGrp="1"/>
          </p:cNvSpPr>
          <p:nvPr>
            <p:ph type="subTitle" idx="1" hasCustomPrompt="1"/>
          </p:nvPr>
        </p:nvSpPr>
        <p:spPr>
          <a:xfrm>
            <a:off x="466693" y="8688190"/>
            <a:ext cx="3688376" cy="948270"/>
          </a:xfrm>
        </p:spPr>
        <p:txBody>
          <a:bodyPr anchor="t">
            <a:normAutofit/>
          </a:bodyPr>
          <a:lstStyle>
            <a:lvl1pPr marL="0" indent="0" algn="l">
              <a:buNone/>
              <a:defRPr sz="1125" cap="none" baseline="0">
                <a:solidFill>
                  <a:schemeClr val="tx1"/>
                </a:solidFill>
                <a:effectLst/>
                <a:latin typeface="Barlow" panose="00000500000000000000" pitchFamily="2" charset="0"/>
                <a:cs typeface="Arial" panose="020B0604020202020204" pitchFamily="34" charset="0"/>
              </a:defRPr>
            </a:lvl1pPr>
            <a:lvl2pPr marL="257181" indent="0" algn="ctr">
              <a:buNone/>
              <a:defRPr>
                <a:solidFill>
                  <a:schemeClr val="tx1">
                    <a:tint val="75000"/>
                  </a:schemeClr>
                </a:solidFill>
              </a:defRPr>
            </a:lvl2pPr>
            <a:lvl3pPr marL="514362" indent="0" algn="ctr">
              <a:buNone/>
              <a:defRPr>
                <a:solidFill>
                  <a:schemeClr val="tx1">
                    <a:tint val="75000"/>
                  </a:schemeClr>
                </a:solidFill>
              </a:defRPr>
            </a:lvl3pPr>
            <a:lvl4pPr marL="771545" indent="0" algn="ctr">
              <a:buNone/>
              <a:defRPr>
                <a:solidFill>
                  <a:schemeClr val="tx1">
                    <a:tint val="75000"/>
                  </a:schemeClr>
                </a:solidFill>
              </a:defRPr>
            </a:lvl4pPr>
            <a:lvl5pPr marL="1028726" indent="0" algn="ctr">
              <a:buNone/>
              <a:defRPr>
                <a:solidFill>
                  <a:schemeClr val="tx1">
                    <a:tint val="75000"/>
                  </a:schemeClr>
                </a:solidFill>
              </a:defRPr>
            </a:lvl5pPr>
            <a:lvl6pPr marL="1285907" indent="0" algn="ctr">
              <a:buNone/>
              <a:defRPr>
                <a:solidFill>
                  <a:schemeClr val="tx1">
                    <a:tint val="75000"/>
                  </a:schemeClr>
                </a:solidFill>
              </a:defRPr>
            </a:lvl6pPr>
            <a:lvl7pPr marL="1543088" indent="0" algn="ctr">
              <a:buNone/>
              <a:defRPr>
                <a:solidFill>
                  <a:schemeClr val="tx1">
                    <a:tint val="75000"/>
                  </a:schemeClr>
                </a:solidFill>
              </a:defRPr>
            </a:lvl7pPr>
            <a:lvl8pPr marL="1800271" indent="0" algn="ctr">
              <a:buNone/>
              <a:defRPr>
                <a:solidFill>
                  <a:schemeClr val="tx1">
                    <a:tint val="75000"/>
                  </a:schemeClr>
                </a:solidFill>
              </a:defRPr>
            </a:lvl8pPr>
            <a:lvl9pPr marL="2057452" indent="0" algn="ctr">
              <a:buNone/>
              <a:defRPr>
                <a:solidFill>
                  <a:schemeClr val="tx1">
                    <a:tint val="75000"/>
                  </a:schemeClr>
                </a:solidFill>
              </a:defRPr>
            </a:lvl9pPr>
          </a:lstStyle>
          <a:p>
            <a:r>
              <a:rPr lang="en-US"/>
              <a:t>Subhead</a:t>
            </a:r>
          </a:p>
        </p:txBody>
      </p:sp>
      <p:grpSp>
        <p:nvGrpSpPr>
          <p:cNvPr id="19" name="Group 18">
            <a:extLst>
              <a:ext uri="{FF2B5EF4-FFF2-40B4-BE49-F238E27FC236}">
                <a16:creationId xmlns:a16="http://schemas.microsoft.com/office/drawing/2014/main" id="{23CAA738-32FA-685C-C565-2AFCE4372C7E}"/>
              </a:ext>
            </a:extLst>
          </p:cNvPr>
          <p:cNvGrpSpPr/>
          <p:nvPr userDrawn="1"/>
        </p:nvGrpSpPr>
        <p:grpSpPr>
          <a:xfrm>
            <a:off x="3452219" y="1849072"/>
            <a:ext cx="2612256" cy="7738279"/>
            <a:chOff x="6137278" y="1040103"/>
            <a:chExt cx="4644011" cy="4352782"/>
          </a:xfrm>
        </p:grpSpPr>
        <p:sp>
          <p:nvSpPr>
            <p:cNvPr id="13" name="Freeform: Shape 12">
              <a:extLst>
                <a:ext uri="{FF2B5EF4-FFF2-40B4-BE49-F238E27FC236}">
                  <a16:creationId xmlns:a16="http://schemas.microsoft.com/office/drawing/2014/main" id="{E5432D55-B24B-1F98-A2D7-4106936D022B}"/>
                </a:ext>
              </a:extLst>
            </p:cNvPr>
            <p:cNvSpPr/>
            <p:nvPr/>
          </p:nvSpPr>
          <p:spPr>
            <a:xfrm>
              <a:off x="8501981" y="4057621"/>
              <a:ext cx="1630801" cy="1335264"/>
            </a:xfrm>
            <a:custGeom>
              <a:avLst/>
              <a:gdLst>
                <a:gd name="connsiteX0" fmla="*/ 1244711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8 h 1335264"/>
                <a:gd name="connsiteX6" fmla="*/ 1244711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1" y="1335265"/>
                  </a:moveTo>
                  <a:lnTo>
                    <a:pt x="0" y="1335265"/>
                  </a:lnTo>
                  <a:lnTo>
                    <a:pt x="276191" y="88496"/>
                  </a:lnTo>
                  <a:cubicBezTo>
                    <a:pt x="287716" y="37045"/>
                    <a:pt x="333405" y="0"/>
                    <a:pt x="386091" y="0"/>
                  </a:cubicBezTo>
                  <a:lnTo>
                    <a:pt x="1630801" y="0"/>
                  </a:lnTo>
                  <a:lnTo>
                    <a:pt x="1354611" y="1246768"/>
                  </a:lnTo>
                  <a:cubicBezTo>
                    <a:pt x="1343086" y="1298220"/>
                    <a:pt x="1297397" y="1335265"/>
                    <a:pt x="1244711" y="1335265"/>
                  </a:cubicBezTo>
                  <a:close/>
                </a:path>
              </a:pathLst>
            </a:custGeom>
            <a:solidFill>
              <a:srgbClr val="FFFFFF">
                <a:alpha val="10000"/>
              </a:srgbClr>
            </a:solidFill>
            <a:ln w="41135" cap="flat">
              <a:noFill/>
              <a:prstDash val="solid"/>
              <a:miter/>
            </a:ln>
          </p:spPr>
          <p:txBody>
            <a:bodyPr rtlCol="0" anchor="ctr"/>
            <a:lstStyle/>
            <a:p>
              <a:endParaRPr lang="en-GB" sz="1013"/>
            </a:p>
          </p:txBody>
        </p:sp>
        <p:sp>
          <p:nvSpPr>
            <p:cNvPr id="14" name="Freeform: Shape 13">
              <a:extLst>
                <a:ext uri="{FF2B5EF4-FFF2-40B4-BE49-F238E27FC236}">
                  <a16:creationId xmlns:a16="http://schemas.microsoft.com/office/drawing/2014/main" id="{AC6179A9-56A9-9609-D2FA-137AE83D7748}"/>
                </a:ext>
              </a:extLst>
            </p:cNvPr>
            <p:cNvSpPr/>
            <p:nvPr/>
          </p:nvSpPr>
          <p:spPr>
            <a:xfrm>
              <a:off x="7319423" y="2549068"/>
              <a:ext cx="1630801" cy="1335264"/>
            </a:xfrm>
            <a:custGeom>
              <a:avLst/>
              <a:gdLst>
                <a:gd name="connsiteX0" fmla="*/ 1244711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9 h 1335264"/>
                <a:gd name="connsiteX6" fmla="*/ 1244711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1" y="1335265"/>
                  </a:moveTo>
                  <a:lnTo>
                    <a:pt x="0" y="1335265"/>
                  </a:lnTo>
                  <a:lnTo>
                    <a:pt x="276191" y="88496"/>
                  </a:lnTo>
                  <a:cubicBezTo>
                    <a:pt x="287716" y="37045"/>
                    <a:pt x="333405" y="0"/>
                    <a:pt x="386091" y="0"/>
                  </a:cubicBezTo>
                  <a:lnTo>
                    <a:pt x="1630801" y="0"/>
                  </a:lnTo>
                  <a:lnTo>
                    <a:pt x="1354611" y="1246769"/>
                  </a:lnTo>
                  <a:cubicBezTo>
                    <a:pt x="1343085" y="1298220"/>
                    <a:pt x="1297397" y="1335265"/>
                    <a:pt x="1244711" y="1335265"/>
                  </a:cubicBezTo>
                  <a:close/>
                </a:path>
              </a:pathLst>
            </a:custGeom>
            <a:solidFill>
              <a:srgbClr val="FFFFFF">
                <a:alpha val="15000"/>
              </a:srgbClr>
            </a:solidFill>
            <a:ln w="41135" cap="flat">
              <a:noFill/>
              <a:prstDash val="solid"/>
              <a:miter/>
            </a:ln>
          </p:spPr>
          <p:txBody>
            <a:bodyPr rtlCol="0" anchor="ctr"/>
            <a:lstStyle/>
            <a:p>
              <a:endParaRPr lang="en-GB" sz="1013"/>
            </a:p>
          </p:txBody>
        </p:sp>
        <p:sp>
          <p:nvSpPr>
            <p:cNvPr id="15" name="Freeform: Shape 14">
              <a:extLst>
                <a:ext uri="{FF2B5EF4-FFF2-40B4-BE49-F238E27FC236}">
                  <a16:creationId xmlns:a16="http://schemas.microsoft.com/office/drawing/2014/main" id="{D0E2F2AC-9252-E5D8-95E2-EB12D11AF7A4}"/>
                </a:ext>
              </a:extLst>
            </p:cNvPr>
            <p:cNvSpPr/>
            <p:nvPr/>
          </p:nvSpPr>
          <p:spPr>
            <a:xfrm>
              <a:off x="8836208" y="2549068"/>
              <a:ext cx="1630801" cy="1335264"/>
            </a:xfrm>
            <a:custGeom>
              <a:avLst/>
              <a:gdLst>
                <a:gd name="connsiteX0" fmla="*/ 1244710 w 1630801"/>
                <a:gd name="connsiteY0" fmla="*/ 1335265 h 1335264"/>
                <a:gd name="connsiteX1" fmla="*/ 0 w 1630801"/>
                <a:gd name="connsiteY1" fmla="*/ 1335265 h 1335264"/>
                <a:gd name="connsiteX2" fmla="*/ 276191 w 1630801"/>
                <a:gd name="connsiteY2" fmla="*/ 88496 h 1335264"/>
                <a:gd name="connsiteX3" fmla="*/ 386091 w 1630801"/>
                <a:gd name="connsiteY3" fmla="*/ 0 h 1335264"/>
                <a:gd name="connsiteX4" fmla="*/ 1630801 w 1630801"/>
                <a:gd name="connsiteY4" fmla="*/ 0 h 1335264"/>
                <a:gd name="connsiteX5" fmla="*/ 1354611 w 1630801"/>
                <a:gd name="connsiteY5" fmla="*/ 1246769 h 1335264"/>
                <a:gd name="connsiteX6" fmla="*/ 1244710 w 1630801"/>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0801" h="1335264">
                  <a:moveTo>
                    <a:pt x="1244710" y="1335265"/>
                  </a:moveTo>
                  <a:lnTo>
                    <a:pt x="0" y="1335265"/>
                  </a:lnTo>
                  <a:lnTo>
                    <a:pt x="276191" y="88496"/>
                  </a:lnTo>
                  <a:cubicBezTo>
                    <a:pt x="287716" y="37045"/>
                    <a:pt x="333405" y="0"/>
                    <a:pt x="386091" y="0"/>
                  </a:cubicBezTo>
                  <a:lnTo>
                    <a:pt x="1630801" y="0"/>
                  </a:lnTo>
                  <a:lnTo>
                    <a:pt x="1354611" y="1246769"/>
                  </a:lnTo>
                  <a:cubicBezTo>
                    <a:pt x="1343085" y="1298220"/>
                    <a:pt x="1297397" y="1335265"/>
                    <a:pt x="1244710" y="1335265"/>
                  </a:cubicBezTo>
                  <a:close/>
                </a:path>
              </a:pathLst>
            </a:custGeom>
            <a:solidFill>
              <a:srgbClr val="FFFFFF">
                <a:alpha val="30000"/>
              </a:srgbClr>
            </a:solidFill>
            <a:ln w="41135" cap="flat">
              <a:noFill/>
              <a:prstDash val="solid"/>
              <a:miter/>
            </a:ln>
          </p:spPr>
          <p:txBody>
            <a:bodyPr rtlCol="0" anchor="ctr"/>
            <a:lstStyle/>
            <a:p>
              <a:endParaRPr lang="en-GB" sz="1013"/>
            </a:p>
          </p:txBody>
        </p:sp>
        <p:sp>
          <p:nvSpPr>
            <p:cNvPr id="16" name="Freeform: Shape 15">
              <a:extLst>
                <a:ext uri="{FF2B5EF4-FFF2-40B4-BE49-F238E27FC236}">
                  <a16:creationId xmlns:a16="http://schemas.microsoft.com/office/drawing/2014/main" id="{A249C78C-551D-3A05-780E-9C6435343E9C}"/>
                </a:ext>
              </a:extLst>
            </p:cNvPr>
            <p:cNvSpPr/>
            <p:nvPr/>
          </p:nvSpPr>
          <p:spPr>
            <a:xfrm>
              <a:off x="6137278" y="1040515"/>
              <a:ext cx="1631212" cy="1335264"/>
            </a:xfrm>
            <a:custGeom>
              <a:avLst/>
              <a:gdLst>
                <a:gd name="connsiteX0" fmla="*/ 1244711 w 1631212"/>
                <a:gd name="connsiteY0" fmla="*/ 1334853 h 1335264"/>
                <a:gd name="connsiteX1" fmla="*/ 0 w 1631212"/>
                <a:gd name="connsiteY1" fmla="*/ 1334853 h 1335264"/>
                <a:gd name="connsiteX2" fmla="*/ 276602 w 1631212"/>
                <a:gd name="connsiteY2" fmla="*/ 88496 h 1335264"/>
                <a:gd name="connsiteX3" fmla="*/ 386502 w 1631212"/>
                <a:gd name="connsiteY3" fmla="*/ 0 h 1335264"/>
                <a:gd name="connsiteX4" fmla="*/ 1631213 w 1631212"/>
                <a:gd name="connsiteY4" fmla="*/ 0 h 1335264"/>
                <a:gd name="connsiteX5" fmla="*/ 1354611 w 1631212"/>
                <a:gd name="connsiteY5" fmla="*/ 1246769 h 1335264"/>
                <a:gd name="connsiteX6" fmla="*/ 1244711 w 1631212"/>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2" h="1335264">
                  <a:moveTo>
                    <a:pt x="1244711" y="1334853"/>
                  </a:moveTo>
                  <a:lnTo>
                    <a:pt x="0" y="1334853"/>
                  </a:lnTo>
                  <a:lnTo>
                    <a:pt x="276602" y="88496"/>
                  </a:lnTo>
                  <a:cubicBezTo>
                    <a:pt x="288127" y="37045"/>
                    <a:pt x="333816" y="0"/>
                    <a:pt x="386502" y="0"/>
                  </a:cubicBezTo>
                  <a:lnTo>
                    <a:pt x="1631213" y="0"/>
                  </a:lnTo>
                  <a:lnTo>
                    <a:pt x="1354611" y="1246769"/>
                  </a:lnTo>
                  <a:cubicBezTo>
                    <a:pt x="1343086" y="1298220"/>
                    <a:pt x="1297397" y="1335265"/>
                    <a:pt x="1244711" y="1335265"/>
                  </a:cubicBezTo>
                  <a:close/>
                </a:path>
              </a:pathLst>
            </a:custGeom>
            <a:solidFill>
              <a:srgbClr val="FFFFFF">
                <a:alpha val="20000"/>
              </a:srgbClr>
            </a:solidFill>
            <a:ln w="41135" cap="flat">
              <a:noFill/>
              <a:prstDash val="solid"/>
              <a:miter/>
            </a:ln>
          </p:spPr>
          <p:txBody>
            <a:bodyPr rtlCol="0" anchor="ctr"/>
            <a:lstStyle/>
            <a:p>
              <a:endParaRPr lang="en-GB" sz="1013"/>
            </a:p>
          </p:txBody>
        </p:sp>
        <p:sp>
          <p:nvSpPr>
            <p:cNvPr id="17" name="Freeform: Shape 16">
              <a:extLst>
                <a:ext uri="{FF2B5EF4-FFF2-40B4-BE49-F238E27FC236}">
                  <a16:creationId xmlns:a16="http://schemas.microsoft.com/office/drawing/2014/main" id="{82BA567C-3812-86A5-0ECC-E9AE5A144151}"/>
                </a:ext>
              </a:extLst>
            </p:cNvPr>
            <p:cNvSpPr/>
            <p:nvPr/>
          </p:nvSpPr>
          <p:spPr>
            <a:xfrm>
              <a:off x="7654063" y="1040103"/>
              <a:ext cx="1631213" cy="1335264"/>
            </a:xfrm>
            <a:custGeom>
              <a:avLst/>
              <a:gdLst>
                <a:gd name="connsiteX0" fmla="*/ 1244710 w 1631213"/>
                <a:gd name="connsiteY0" fmla="*/ 1335265 h 1335264"/>
                <a:gd name="connsiteX1" fmla="*/ 0 w 1631213"/>
                <a:gd name="connsiteY1" fmla="*/ 1335265 h 1335264"/>
                <a:gd name="connsiteX2" fmla="*/ 276602 w 1631213"/>
                <a:gd name="connsiteY2" fmla="*/ 88496 h 1335264"/>
                <a:gd name="connsiteX3" fmla="*/ 386503 w 1631213"/>
                <a:gd name="connsiteY3" fmla="*/ 0 h 1335264"/>
                <a:gd name="connsiteX4" fmla="*/ 1631213 w 1631213"/>
                <a:gd name="connsiteY4" fmla="*/ 0 h 1335264"/>
                <a:gd name="connsiteX5" fmla="*/ 1354611 w 1631213"/>
                <a:gd name="connsiteY5" fmla="*/ 1246769 h 1335264"/>
                <a:gd name="connsiteX6" fmla="*/ 1244710 w 1631213"/>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3" h="1335264">
                  <a:moveTo>
                    <a:pt x="1244710" y="1335265"/>
                  </a:moveTo>
                  <a:lnTo>
                    <a:pt x="0" y="1335265"/>
                  </a:lnTo>
                  <a:lnTo>
                    <a:pt x="276602" y="88496"/>
                  </a:lnTo>
                  <a:cubicBezTo>
                    <a:pt x="288127" y="37045"/>
                    <a:pt x="333816" y="0"/>
                    <a:pt x="386503" y="0"/>
                  </a:cubicBezTo>
                  <a:lnTo>
                    <a:pt x="1631213" y="0"/>
                  </a:lnTo>
                  <a:lnTo>
                    <a:pt x="1354611" y="1246769"/>
                  </a:lnTo>
                  <a:cubicBezTo>
                    <a:pt x="1343086" y="1298220"/>
                    <a:pt x="1297397" y="1335265"/>
                    <a:pt x="1244710" y="1335265"/>
                  </a:cubicBezTo>
                  <a:close/>
                </a:path>
              </a:pathLst>
            </a:custGeom>
            <a:solidFill>
              <a:srgbClr val="FFFFFF">
                <a:alpha val="30000"/>
              </a:srgbClr>
            </a:solidFill>
            <a:ln w="41135" cap="flat">
              <a:noFill/>
              <a:prstDash val="solid"/>
              <a:miter/>
            </a:ln>
          </p:spPr>
          <p:txBody>
            <a:bodyPr rtlCol="0" anchor="ctr"/>
            <a:lstStyle/>
            <a:p>
              <a:endParaRPr lang="en-GB" sz="1013"/>
            </a:p>
          </p:txBody>
        </p:sp>
        <p:sp>
          <p:nvSpPr>
            <p:cNvPr id="18" name="Freeform: Shape 17">
              <a:extLst>
                <a:ext uri="{FF2B5EF4-FFF2-40B4-BE49-F238E27FC236}">
                  <a16:creationId xmlns:a16="http://schemas.microsoft.com/office/drawing/2014/main" id="{4547F45F-7329-4E75-54D8-71F1668D7613}"/>
                </a:ext>
              </a:extLst>
            </p:cNvPr>
            <p:cNvSpPr/>
            <p:nvPr/>
          </p:nvSpPr>
          <p:spPr>
            <a:xfrm>
              <a:off x="9150076" y="1040103"/>
              <a:ext cx="1631213" cy="1335264"/>
            </a:xfrm>
            <a:custGeom>
              <a:avLst/>
              <a:gdLst>
                <a:gd name="connsiteX0" fmla="*/ 1244711 w 1631213"/>
                <a:gd name="connsiteY0" fmla="*/ 1335265 h 1335264"/>
                <a:gd name="connsiteX1" fmla="*/ 0 w 1631213"/>
                <a:gd name="connsiteY1" fmla="*/ 1335265 h 1335264"/>
                <a:gd name="connsiteX2" fmla="*/ 276602 w 1631213"/>
                <a:gd name="connsiteY2" fmla="*/ 88496 h 1335264"/>
                <a:gd name="connsiteX3" fmla="*/ 386502 w 1631213"/>
                <a:gd name="connsiteY3" fmla="*/ 0 h 1335264"/>
                <a:gd name="connsiteX4" fmla="*/ 1631213 w 1631213"/>
                <a:gd name="connsiteY4" fmla="*/ 0 h 1335264"/>
                <a:gd name="connsiteX5" fmla="*/ 1354611 w 1631213"/>
                <a:gd name="connsiteY5" fmla="*/ 1246769 h 1335264"/>
                <a:gd name="connsiteX6" fmla="*/ 1244711 w 1631213"/>
                <a:gd name="connsiteY6" fmla="*/ 1335265 h 133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1213" h="1335264">
                  <a:moveTo>
                    <a:pt x="1244711" y="1335265"/>
                  </a:moveTo>
                  <a:lnTo>
                    <a:pt x="0" y="1335265"/>
                  </a:lnTo>
                  <a:lnTo>
                    <a:pt x="276602" y="88496"/>
                  </a:lnTo>
                  <a:cubicBezTo>
                    <a:pt x="288127" y="37045"/>
                    <a:pt x="333816" y="0"/>
                    <a:pt x="386502" y="0"/>
                  </a:cubicBezTo>
                  <a:lnTo>
                    <a:pt x="1631213" y="0"/>
                  </a:lnTo>
                  <a:lnTo>
                    <a:pt x="1354611" y="1246769"/>
                  </a:lnTo>
                  <a:cubicBezTo>
                    <a:pt x="1343086" y="1298220"/>
                    <a:pt x="1297397" y="1335265"/>
                    <a:pt x="1244711" y="1335265"/>
                  </a:cubicBezTo>
                  <a:close/>
                </a:path>
              </a:pathLst>
            </a:custGeom>
            <a:solidFill>
              <a:srgbClr val="FFFFFF">
                <a:alpha val="40000"/>
              </a:srgbClr>
            </a:solidFill>
            <a:ln w="41135" cap="flat">
              <a:noFill/>
              <a:prstDash val="solid"/>
              <a:miter/>
            </a:ln>
          </p:spPr>
          <p:txBody>
            <a:bodyPr rtlCol="0" anchor="ctr"/>
            <a:lstStyle/>
            <a:p>
              <a:endParaRPr lang="en-GB" sz="1013"/>
            </a:p>
          </p:txBody>
        </p:sp>
      </p:grpSp>
      <p:pic>
        <p:nvPicPr>
          <p:cNvPr id="2" name="Picture 3">
            <a:extLst>
              <a:ext uri="{FF2B5EF4-FFF2-40B4-BE49-F238E27FC236}">
                <a16:creationId xmlns:a16="http://schemas.microsoft.com/office/drawing/2014/main" id="{3417214F-9796-2D88-E1D7-F763AF35EE7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123008" y="11454651"/>
            <a:ext cx="353661" cy="550030"/>
          </a:xfrm>
          <a:prstGeom prst="rect">
            <a:avLst/>
          </a:prstGeom>
        </p:spPr>
      </p:pic>
      <p:sp>
        <p:nvSpPr>
          <p:cNvPr id="3" name="TextBox 2">
            <a:extLst>
              <a:ext uri="{FF2B5EF4-FFF2-40B4-BE49-F238E27FC236}">
                <a16:creationId xmlns:a16="http://schemas.microsoft.com/office/drawing/2014/main" id="{E7191DA8-6C90-B891-BEFB-AA67F1FBF997}"/>
              </a:ext>
            </a:extLst>
          </p:cNvPr>
          <p:cNvSpPr txBox="1"/>
          <p:nvPr userDrawn="1"/>
        </p:nvSpPr>
        <p:spPr>
          <a:xfrm>
            <a:off x="6520520" y="11801678"/>
            <a:ext cx="247184" cy="52002"/>
          </a:xfrm>
          <a:prstGeom prst="rect">
            <a:avLst/>
          </a:prstGeom>
          <a:noFill/>
        </p:spPr>
        <p:txBody>
          <a:bodyPr wrap="none" tIns="0" bIns="0" rtlCol="0" anchor="b">
            <a:spAutoFit/>
          </a:bodyPr>
          <a:lstStyle/>
          <a:p>
            <a:fld id="{7F1DFB0C-49A8-401A-B7E0-BDD3BAC850EA}" type="slidenum">
              <a:rPr lang="en-US" sz="338" kern="1200" spc="0" smtClean="0">
                <a:solidFill>
                  <a:schemeClr val="tx1"/>
                </a:solidFill>
                <a:latin typeface="Barlow" panose="00000500000000000000" pitchFamily="2" charset="0"/>
                <a:ea typeface="+mn-ea"/>
                <a:cs typeface="Arial" panose="020B0604020202020204" pitchFamily="34" charset="0"/>
              </a:rPr>
              <a:t>‹#›</a:t>
            </a:fld>
            <a:endParaRPr lang="en-US" sz="338" kern="1200" spc="0">
              <a:solidFill>
                <a:schemeClr val="tx1"/>
              </a:solidFill>
              <a:latin typeface="Barlow" panose="00000500000000000000" pitchFamily="2" charset="0"/>
              <a:ea typeface="+mn-ea"/>
              <a:cs typeface="Arial" panose="020B0604020202020204" pitchFamily="34" charset="0"/>
            </a:endParaRPr>
          </a:p>
        </p:txBody>
      </p:sp>
      <p:sp>
        <p:nvSpPr>
          <p:cNvPr id="4" name="TextBox 3">
            <a:extLst>
              <a:ext uri="{FF2B5EF4-FFF2-40B4-BE49-F238E27FC236}">
                <a16:creationId xmlns:a16="http://schemas.microsoft.com/office/drawing/2014/main" id="{2EB075C8-04F2-E5F0-9266-F4044F8B378C}"/>
              </a:ext>
            </a:extLst>
          </p:cNvPr>
          <p:cNvSpPr txBox="1"/>
          <p:nvPr userDrawn="1"/>
        </p:nvSpPr>
        <p:spPr>
          <a:xfrm>
            <a:off x="4787361" y="11660802"/>
            <a:ext cx="1321545" cy="144335"/>
          </a:xfrm>
          <a:prstGeom prst="rect">
            <a:avLst/>
          </a:prstGeom>
          <a:noFill/>
        </p:spPr>
        <p:txBody>
          <a:bodyPr wrap="square" rtlCol="0">
            <a:spAutoFit/>
          </a:bodyPr>
          <a:lstStyle/>
          <a:p>
            <a:pPr algn="r"/>
            <a:r>
              <a:rPr lang="en-US" sz="338" kern="1200" spc="0">
                <a:solidFill>
                  <a:schemeClr val="tx1"/>
                </a:solidFill>
                <a:latin typeface="Barlow" panose="00000500000000000000" pitchFamily="2" charset="0"/>
                <a:ea typeface="+mn-ea"/>
                <a:cs typeface="Arial" panose="020B0604020202020204" pitchFamily="34" charset="0"/>
              </a:rPr>
              <a:t>© Creative Information Technology, Inc. All rights reserved.</a:t>
            </a:r>
          </a:p>
        </p:txBody>
      </p:sp>
      <p:cxnSp>
        <p:nvCxnSpPr>
          <p:cNvPr id="6" name="Straight Connector 5">
            <a:extLst>
              <a:ext uri="{FF2B5EF4-FFF2-40B4-BE49-F238E27FC236}">
                <a16:creationId xmlns:a16="http://schemas.microsoft.com/office/drawing/2014/main" id="{7232439F-9776-A22A-0F6A-DD5D1C1DC590}"/>
              </a:ext>
            </a:extLst>
          </p:cNvPr>
          <p:cNvCxnSpPr>
            <a:cxnSpLocks/>
          </p:cNvCxnSpPr>
          <p:nvPr userDrawn="1"/>
        </p:nvCxnSpPr>
        <p:spPr>
          <a:xfrm>
            <a:off x="6532934" y="11607458"/>
            <a:ext cx="0" cy="328295"/>
          </a:xfrm>
          <a:prstGeom prst="line">
            <a:avLst/>
          </a:prstGeom>
          <a:ln w="31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1071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14" name="Picture Placeholder 2"/>
          <p:cNvSpPr>
            <a:spLocks noGrp="1" noChangeAspect="1"/>
          </p:cNvSpPr>
          <p:nvPr>
            <p:ph type="pic" idx="1"/>
          </p:nvPr>
        </p:nvSpPr>
        <p:spPr>
          <a:xfrm>
            <a:off x="4545140" y="2319499"/>
            <a:ext cx="2094154" cy="7849728"/>
          </a:xfrm>
          <a:ln w="38100">
            <a:noFill/>
          </a:ln>
          <a:effectLst/>
        </p:spPr>
        <p:txBody>
          <a:bodyPr anchor="t">
            <a:normAutofit/>
          </a:bodyPr>
          <a:lstStyle>
            <a:lvl1pPr marL="0" indent="0" algn="ctr">
              <a:buNone/>
              <a:defRPr sz="900">
                <a:latin typeface="Barlow" panose="00000500000000000000" pitchFamily="2" charset="0"/>
              </a:defRPr>
            </a:lvl1pPr>
            <a:lvl2pPr marL="257181" indent="0">
              <a:buNone/>
              <a:defRPr sz="900"/>
            </a:lvl2pPr>
            <a:lvl3pPr marL="514362" indent="0">
              <a:buNone/>
              <a:defRPr sz="900"/>
            </a:lvl3pPr>
            <a:lvl4pPr marL="771545" indent="0">
              <a:buNone/>
              <a:defRPr sz="900"/>
            </a:lvl4pPr>
            <a:lvl5pPr marL="1028726" indent="0">
              <a:buNone/>
              <a:defRPr sz="900"/>
            </a:lvl5pPr>
            <a:lvl6pPr marL="1285907" indent="0">
              <a:buNone/>
              <a:defRPr sz="900"/>
            </a:lvl6pPr>
            <a:lvl7pPr marL="1543088" indent="0">
              <a:buNone/>
              <a:defRPr sz="900"/>
            </a:lvl7pPr>
            <a:lvl8pPr marL="1800271" indent="0">
              <a:buNone/>
              <a:defRPr sz="900"/>
            </a:lvl8pPr>
            <a:lvl9pPr marL="2057452" indent="0">
              <a:buNone/>
              <a:defRPr sz="900"/>
            </a:lvl9pPr>
          </a:lstStyle>
          <a:p>
            <a:r>
              <a:rPr lang="en-US"/>
              <a:t>Click icon to add picture</a:t>
            </a:r>
          </a:p>
        </p:txBody>
      </p:sp>
      <p:sp>
        <p:nvSpPr>
          <p:cNvPr id="4" name="Text Placeholder 3"/>
          <p:cNvSpPr>
            <a:spLocks noGrp="1"/>
          </p:cNvSpPr>
          <p:nvPr>
            <p:ph type="body" sz="half" idx="2" hasCustomPrompt="1"/>
          </p:nvPr>
        </p:nvSpPr>
        <p:spPr>
          <a:xfrm>
            <a:off x="209921" y="2319499"/>
            <a:ext cx="4108476" cy="7849730"/>
          </a:xfrm>
        </p:spPr>
        <p:txBody>
          <a:bodyPr lIns="0">
            <a:normAutofit/>
          </a:bodyPr>
          <a:lstStyle>
            <a:lvl1pPr marL="0" indent="0">
              <a:buNone/>
              <a:defRPr sz="900">
                <a:latin typeface="Barlow" panose="00000500000000000000" pitchFamily="2" charset="0"/>
              </a:defRPr>
            </a:lvl1pPr>
            <a:lvl2pPr marL="257181" indent="0">
              <a:buNone/>
              <a:defRPr sz="675"/>
            </a:lvl2pPr>
            <a:lvl3pPr marL="514362" indent="0">
              <a:buNone/>
              <a:defRPr sz="563"/>
            </a:lvl3pPr>
            <a:lvl4pPr marL="771545" indent="0">
              <a:buNone/>
              <a:defRPr sz="506"/>
            </a:lvl4pPr>
            <a:lvl5pPr marL="1028726" indent="0">
              <a:buNone/>
              <a:defRPr sz="506"/>
            </a:lvl5pPr>
            <a:lvl6pPr marL="1285907" indent="0">
              <a:buNone/>
              <a:defRPr sz="506"/>
            </a:lvl6pPr>
            <a:lvl7pPr marL="1543088" indent="0">
              <a:buNone/>
              <a:defRPr sz="506"/>
            </a:lvl7pPr>
            <a:lvl8pPr marL="1800271" indent="0">
              <a:buNone/>
              <a:defRPr sz="506"/>
            </a:lvl8pPr>
            <a:lvl9pPr marL="2057452" indent="0">
              <a:buNone/>
              <a:defRPr sz="506"/>
            </a:lvl9pPr>
          </a:lstStyle>
          <a:p>
            <a:pPr lvl="0"/>
            <a:r>
              <a:rPr lang="en-US"/>
              <a:t>Edit Master text styles</a:t>
            </a:r>
          </a:p>
        </p:txBody>
      </p:sp>
      <p:sp>
        <p:nvSpPr>
          <p:cNvPr id="5" name="Title 1">
            <a:extLst>
              <a:ext uri="{FF2B5EF4-FFF2-40B4-BE49-F238E27FC236}">
                <a16:creationId xmlns:a16="http://schemas.microsoft.com/office/drawing/2014/main" id="{4DBC29E2-A849-46AC-94F1-95D9E680179E}"/>
              </a:ext>
            </a:extLst>
          </p:cNvPr>
          <p:cNvSpPr>
            <a:spLocks noGrp="1"/>
          </p:cNvSpPr>
          <p:nvPr>
            <p:ph type="title"/>
          </p:nvPr>
        </p:nvSpPr>
        <p:spPr>
          <a:xfrm>
            <a:off x="209923" y="0"/>
            <a:ext cx="6429373" cy="2162471"/>
          </a:xfrm>
        </p:spPr>
        <p:txBody>
          <a:bodyPr lIns="0" tIns="0" rIns="91440" bIns="0"/>
          <a:lstStyle/>
          <a:p>
            <a:r>
              <a:rPr lang="en-US"/>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page 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C47DEC-9411-70F2-D833-671D489A5321}"/>
              </a:ext>
            </a:extLst>
          </p:cNvPr>
          <p:cNvSpPr/>
          <p:nvPr userDrawn="1"/>
        </p:nvSpPr>
        <p:spPr>
          <a:xfrm>
            <a:off x="0" y="0"/>
            <a:ext cx="6858000" cy="12192000"/>
          </a:xfrm>
          <a:prstGeom prst="rect">
            <a:avLst/>
          </a:prstGeom>
          <a:solidFill>
            <a:srgbClr val="00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Title 1">
            <a:extLst>
              <a:ext uri="{FF2B5EF4-FFF2-40B4-BE49-F238E27FC236}">
                <a16:creationId xmlns:a16="http://schemas.microsoft.com/office/drawing/2014/main" id="{9F150FD1-9049-4115-A5C8-8066F40691B0}"/>
              </a:ext>
            </a:extLst>
          </p:cNvPr>
          <p:cNvSpPr>
            <a:spLocks noGrp="1"/>
          </p:cNvSpPr>
          <p:nvPr>
            <p:ph type="title" hasCustomPrompt="1"/>
          </p:nvPr>
        </p:nvSpPr>
        <p:spPr>
          <a:xfrm>
            <a:off x="1554916" y="4076829"/>
            <a:ext cx="4187946" cy="3664009"/>
          </a:xfrm>
        </p:spPr>
        <p:txBody>
          <a:bodyPr anchor="t">
            <a:normAutofit/>
          </a:bodyPr>
          <a:lstStyle>
            <a:lvl1pPr algn="l">
              <a:defRPr sz="1575" b="0" cap="none" baseline="0">
                <a:solidFill>
                  <a:schemeClr val="tx1"/>
                </a:solidFill>
              </a:defRPr>
            </a:lvl1pPr>
          </a:lstStyle>
          <a:p>
            <a:r>
              <a:rPr lang="en-US"/>
              <a:t>Full page Quote</a:t>
            </a:r>
          </a:p>
        </p:txBody>
      </p:sp>
      <p:sp>
        <p:nvSpPr>
          <p:cNvPr id="16" name="Text Placeholder 2">
            <a:extLst>
              <a:ext uri="{FF2B5EF4-FFF2-40B4-BE49-F238E27FC236}">
                <a16:creationId xmlns:a16="http://schemas.microsoft.com/office/drawing/2014/main" id="{D4BDD666-A655-4788-9026-39498A631F07}"/>
              </a:ext>
            </a:extLst>
          </p:cNvPr>
          <p:cNvSpPr>
            <a:spLocks noGrp="1"/>
          </p:cNvSpPr>
          <p:nvPr>
            <p:ph type="body" idx="1" hasCustomPrompt="1"/>
          </p:nvPr>
        </p:nvSpPr>
        <p:spPr>
          <a:xfrm>
            <a:off x="209924" y="0"/>
            <a:ext cx="6429373" cy="2162048"/>
          </a:xfrm>
        </p:spPr>
        <p:txBody>
          <a:bodyPr vert="horz" lIns="0" tIns="45720" rIns="91440" bIns="45720" rtlCol="0" anchor="ctr">
            <a:normAutofit/>
          </a:bodyPr>
          <a:lstStyle>
            <a:lvl1pPr marL="0" indent="0">
              <a:buNone/>
              <a:defRPr lang="en-US" sz="2025" kern="1200" cap="none" dirty="0">
                <a:ln w="3175" cmpd="sng">
                  <a:noFill/>
                </a:ln>
                <a:solidFill>
                  <a:schemeClr val="tx1"/>
                </a:solidFill>
                <a:effectLst/>
                <a:latin typeface="Montserrat Medium" panose="00000600000000000000" pitchFamily="2" charset="0"/>
                <a:ea typeface="+mj-ea"/>
                <a:cs typeface="Arial" panose="020B0604020202020204" pitchFamily="34" charset="0"/>
              </a:defRPr>
            </a:lvl1pPr>
          </a:lstStyle>
          <a:p>
            <a:pPr marL="160738" lvl="0" indent="-160738"/>
            <a:r>
              <a:rPr lang="en-US"/>
              <a:t>Click to edit Master title style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sv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9924" y="0"/>
            <a:ext cx="6429373" cy="2357120"/>
          </a:xfrm>
          <a:prstGeom prst="rect">
            <a:avLst/>
          </a:prstGeom>
        </p:spPr>
        <p:txBody>
          <a:bodyPr vert="horz" lIns="0" tIns="0" rIns="91440" bIns="0" rtlCol="0" anchor="ctr">
            <a:normAutofit/>
          </a:bodyPr>
          <a:lstStyle/>
          <a:p>
            <a:pPr lvl="0"/>
            <a:r>
              <a:rPr lang="en-US"/>
              <a:t>Click to edit Master title style</a:t>
            </a:r>
          </a:p>
        </p:txBody>
      </p:sp>
      <p:sp>
        <p:nvSpPr>
          <p:cNvPr id="3" name="Text Placeholder 2"/>
          <p:cNvSpPr>
            <a:spLocks noGrp="1"/>
          </p:cNvSpPr>
          <p:nvPr>
            <p:ph type="body" idx="1"/>
          </p:nvPr>
        </p:nvSpPr>
        <p:spPr>
          <a:xfrm>
            <a:off x="209924" y="2376353"/>
            <a:ext cx="6429373" cy="5554135"/>
          </a:xfrm>
          <a:prstGeom prst="rect">
            <a:avLst/>
          </a:prstGeom>
        </p:spPr>
        <p:txBody>
          <a:bodyPr vert="horz" lIns="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3">
            <a:extLst>
              <a:ext uri="{FF2B5EF4-FFF2-40B4-BE49-F238E27FC236}">
                <a16:creationId xmlns:a16="http://schemas.microsoft.com/office/drawing/2014/main" id="{4040DD60-FED4-DA1B-41C5-162D0E75994B}"/>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5614582" y="11697629"/>
            <a:ext cx="628730" cy="309393"/>
          </a:xfrm>
          <a:prstGeom prst="rect">
            <a:avLst/>
          </a:prstGeom>
        </p:spPr>
      </p:pic>
      <p:sp>
        <p:nvSpPr>
          <p:cNvPr id="9" name="TextBox 8">
            <a:extLst>
              <a:ext uri="{FF2B5EF4-FFF2-40B4-BE49-F238E27FC236}">
                <a16:creationId xmlns:a16="http://schemas.microsoft.com/office/drawing/2014/main" id="{40FD3215-DD94-4E87-4AE8-AF4F1A07E9FC}"/>
              </a:ext>
            </a:extLst>
          </p:cNvPr>
          <p:cNvSpPr txBox="1"/>
          <p:nvPr userDrawn="1"/>
        </p:nvSpPr>
        <p:spPr>
          <a:xfrm>
            <a:off x="3240097" y="11813589"/>
            <a:ext cx="2349413" cy="184666"/>
          </a:xfrm>
          <a:prstGeom prst="rect">
            <a:avLst/>
          </a:prstGeom>
          <a:noFill/>
        </p:spPr>
        <p:txBody>
          <a:bodyPr wrap="square" rtlCol="0">
            <a:spAutoFit/>
          </a:bodyPr>
          <a:lstStyle/>
          <a:p>
            <a:pPr algn="r"/>
            <a:r>
              <a:rPr lang="en-US" sz="600" kern="1200" spc="0">
                <a:solidFill>
                  <a:srgbClr val="898989"/>
                </a:solidFill>
                <a:latin typeface="Barlow" panose="00000500000000000000" pitchFamily="2" charset="0"/>
                <a:ea typeface="+mn-ea"/>
                <a:cs typeface="Arial" panose="020B0604020202020204" pitchFamily="34" charset="0"/>
              </a:rPr>
              <a:t>© Creative Information Technology, India. All rights reserved.</a:t>
            </a:r>
          </a:p>
        </p:txBody>
      </p:sp>
      <p:cxnSp>
        <p:nvCxnSpPr>
          <p:cNvPr id="10" name="Straight Connector 9">
            <a:extLst>
              <a:ext uri="{FF2B5EF4-FFF2-40B4-BE49-F238E27FC236}">
                <a16:creationId xmlns:a16="http://schemas.microsoft.com/office/drawing/2014/main" id="{731A5850-7022-616C-A3FE-C7BB7550F26E}"/>
              </a:ext>
            </a:extLst>
          </p:cNvPr>
          <p:cNvCxnSpPr/>
          <p:nvPr userDrawn="1"/>
        </p:nvCxnSpPr>
        <p:spPr>
          <a:xfrm>
            <a:off x="6343342" y="11783583"/>
            <a:ext cx="0" cy="184666"/>
          </a:xfrm>
          <a:prstGeom prst="line">
            <a:avLst/>
          </a:prstGeom>
          <a:ln w="3175">
            <a:solidFill>
              <a:srgbClr val="898989"/>
            </a:solidFill>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FB800C96-F9DC-879F-B2D2-7B4BC86C8973}"/>
              </a:ext>
            </a:extLst>
          </p:cNvPr>
          <p:cNvSpPr txBox="1"/>
          <p:nvPr userDrawn="1"/>
        </p:nvSpPr>
        <p:spPr>
          <a:xfrm>
            <a:off x="6321273" y="11735736"/>
            <a:ext cx="318024" cy="276999"/>
          </a:xfrm>
          <a:prstGeom prst="rect">
            <a:avLst/>
          </a:prstGeom>
          <a:noFill/>
        </p:spPr>
        <p:txBody>
          <a:bodyPr wrap="square" tIns="91440" bIns="91440" rtlCol="0" anchor="ctr">
            <a:spAutoFit/>
          </a:bodyPr>
          <a:lstStyle/>
          <a:p>
            <a:fld id="{7F1DFB0C-49A8-401A-B7E0-BDD3BAC850EA}" type="slidenum">
              <a:rPr lang="en-US" sz="600" kern="1200" spc="0" smtClean="0">
                <a:solidFill>
                  <a:srgbClr val="898989"/>
                </a:solidFill>
                <a:latin typeface="Barlow" panose="00000500000000000000" pitchFamily="2" charset="0"/>
                <a:ea typeface="+mn-ea"/>
                <a:cs typeface="Arial" panose="020B0604020202020204" pitchFamily="34" charset="0"/>
              </a:rPr>
              <a:pPr/>
              <a:t>‹#›</a:t>
            </a:fld>
            <a:endParaRPr lang="en-US" sz="600" kern="1200" spc="0">
              <a:solidFill>
                <a:srgbClr val="898989"/>
              </a:solidFill>
              <a:latin typeface="Barlow" panose="00000500000000000000" pitchFamily="2" charset="0"/>
              <a:ea typeface="+mn-ea"/>
              <a:cs typeface="Arial" panose="020B0604020202020204" pitchFamily="34" charset="0"/>
            </a:endParaRPr>
          </a:p>
        </p:txBody>
      </p:sp>
    </p:spTree>
  </p:cSld>
  <p:clrMap bg1="dk1" tx1="lt1" bg2="dk2" tx2="lt2" accent1="accent1" accent2="accent2" accent3="accent3" accent4="accent4" accent5="accent5" accent6="accent6" hlink="hlink" folHlink="folHlink"/>
  <p:sldLayoutIdLst>
    <p:sldLayoutId id="2147483724" r:id="rId1"/>
    <p:sldLayoutId id="2147483650" r:id="rId2"/>
    <p:sldLayoutId id="2147483668" r:id="rId3"/>
    <p:sldLayoutId id="2147483652" r:id="rId4"/>
    <p:sldLayoutId id="2147483653" r:id="rId5"/>
    <p:sldLayoutId id="2147483680" r:id="rId6"/>
    <p:sldLayoutId id="2147483679" r:id="rId7"/>
    <p:sldLayoutId id="2147483661" r:id="rId8"/>
    <p:sldLayoutId id="2147483664" r:id="rId9"/>
    <p:sldLayoutId id="2147483666" r:id="rId10"/>
    <p:sldLayoutId id="2147483669" r:id="rId11"/>
    <p:sldLayoutId id="2147483672" r:id="rId12"/>
    <p:sldLayoutId id="2147483730" r:id="rId13"/>
    <p:sldLayoutId id="2147483731" r:id="rId14"/>
  </p:sldLayoutIdLst>
  <p:txStyles>
    <p:titleStyle>
      <a:lvl1pPr algn="l" defTabSz="257181" rtl="0" eaLnBrk="1" latinLnBrk="0" hangingPunct="1">
        <a:spcBef>
          <a:spcPct val="0"/>
        </a:spcBef>
        <a:buNone/>
        <a:defRPr lang="en-US" sz="1800" kern="1200" cap="none" dirty="0">
          <a:ln w="3175" cmpd="sng">
            <a:noFill/>
          </a:ln>
          <a:solidFill>
            <a:schemeClr val="bg1"/>
          </a:solidFill>
          <a:effectLst/>
          <a:latin typeface="Montserrat Medium" panose="00000600000000000000"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60738" indent="-160738" algn="l" defTabSz="257181" rtl="0" eaLnBrk="1" latinLnBrk="0" hangingPunct="1">
        <a:spcBef>
          <a:spcPct val="20000"/>
        </a:spcBef>
        <a:spcAft>
          <a:spcPts val="338"/>
        </a:spcAft>
        <a:buClr>
          <a:srgbClr val="007ABD"/>
        </a:buClr>
        <a:buSzPct val="100000"/>
        <a:buFont typeface="Arial"/>
        <a:buChar char="•"/>
        <a:defRPr sz="788" kern="1200" cap="none" baseline="0">
          <a:solidFill>
            <a:schemeClr val="bg1"/>
          </a:solidFill>
          <a:effectLst/>
          <a:latin typeface="Arial" panose="020B0604020202020204" pitchFamily="34" charset="0"/>
          <a:ea typeface="+mn-ea"/>
          <a:cs typeface="Arial" panose="020B0604020202020204" pitchFamily="34" charset="0"/>
        </a:defRPr>
      </a:lvl1pPr>
      <a:lvl2pPr marL="417920" indent="-160738" algn="l" defTabSz="257181" rtl="0" eaLnBrk="1" latinLnBrk="0" hangingPunct="1">
        <a:spcBef>
          <a:spcPct val="20000"/>
        </a:spcBef>
        <a:spcAft>
          <a:spcPts val="338"/>
        </a:spcAft>
        <a:buClr>
          <a:srgbClr val="007ABD"/>
        </a:buClr>
        <a:buSzPct val="100000"/>
        <a:buFont typeface="Arial"/>
        <a:buChar char="•"/>
        <a:defRPr sz="788" kern="1200" cap="none" baseline="0">
          <a:solidFill>
            <a:schemeClr val="bg1"/>
          </a:solidFill>
          <a:effectLst/>
          <a:latin typeface="Arial" panose="020B0604020202020204" pitchFamily="34" charset="0"/>
          <a:ea typeface="+mn-ea"/>
          <a:cs typeface="Arial" panose="020B0604020202020204" pitchFamily="34" charset="0"/>
        </a:defRPr>
      </a:lvl2pPr>
      <a:lvl3pPr marL="675101" indent="-160738" algn="l" defTabSz="257181" rtl="0" eaLnBrk="1" latinLnBrk="0" hangingPunct="1">
        <a:spcBef>
          <a:spcPct val="20000"/>
        </a:spcBef>
        <a:spcAft>
          <a:spcPts val="338"/>
        </a:spcAft>
        <a:buClr>
          <a:srgbClr val="007ABD"/>
        </a:buClr>
        <a:buSzPct val="100000"/>
        <a:buFont typeface="Arial"/>
        <a:buChar char="•"/>
        <a:defRPr sz="675" kern="1200" cap="none" baseline="0">
          <a:solidFill>
            <a:schemeClr val="bg1"/>
          </a:solidFill>
          <a:effectLst/>
          <a:latin typeface="Arial" panose="020B0604020202020204" pitchFamily="34" charset="0"/>
          <a:ea typeface="+mn-ea"/>
          <a:cs typeface="Arial" panose="020B0604020202020204" pitchFamily="34" charset="0"/>
        </a:defRPr>
      </a:lvl3pPr>
      <a:lvl4pPr marL="867988" indent="-96443" algn="l" defTabSz="257181" rtl="0" eaLnBrk="1" latinLnBrk="0" hangingPunct="1">
        <a:spcBef>
          <a:spcPct val="20000"/>
        </a:spcBef>
        <a:spcAft>
          <a:spcPts val="338"/>
        </a:spcAft>
        <a:buClr>
          <a:srgbClr val="007ABD"/>
        </a:buClr>
        <a:buSzPct val="100000"/>
        <a:buFont typeface="Arial"/>
        <a:buChar char="•"/>
        <a:defRPr sz="563" kern="1200" cap="none" baseline="0">
          <a:solidFill>
            <a:schemeClr val="bg1"/>
          </a:solidFill>
          <a:effectLst/>
          <a:latin typeface="Arial" panose="020B0604020202020204" pitchFamily="34" charset="0"/>
          <a:ea typeface="+mn-ea"/>
          <a:cs typeface="Arial" panose="020B0604020202020204" pitchFamily="34" charset="0"/>
        </a:defRPr>
      </a:lvl4pPr>
      <a:lvl5pPr marL="1125169" indent="-96443" algn="l" defTabSz="257181" rtl="0" eaLnBrk="1" latinLnBrk="0" hangingPunct="1">
        <a:spcBef>
          <a:spcPct val="20000"/>
        </a:spcBef>
        <a:spcAft>
          <a:spcPts val="338"/>
        </a:spcAft>
        <a:buClr>
          <a:srgbClr val="007ABD"/>
        </a:buClr>
        <a:buSzPct val="100000"/>
        <a:buFont typeface="Arial"/>
        <a:buChar char="•"/>
        <a:defRPr sz="563" kern="1200" cap="none" baseline="0">
          <a:solidFill>
            <a:schemeClr val="bg1"/>
          </a:solidFill>
          <a:effectLst/>
          <a:latin typeface="Arial" panose="020B0604020202020204" pitchFamily="34" charset="0"/>
          <a:ea typeface="+mn-ea"/>
          <a:cs typeface="Arial" panose="020B0604020202020204" pitchFamily="34" charset="0"/>
        </a:defRPr>
      </a:lvl5pPr>
      <a:lvl6pPr marL="1414499"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1671680"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1928861"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186042"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257181" rtl="0" eaLnBrk="1" latinLnBrk="0" hangingPunct="1">
        <a:defRPr sz="1013" kern="1200">
          <a:solidFill>
            <a:schemeClr val="tx1"/>
          </a:solidFill>
          <a:latin typeface="+mn-lt"/>
          <a:ea typeface="+mn-ea"/>
          <a:cs typeface="+mn-cs"/>
        </a:defRPr>
      </a:lvl1pPr>
      <a:lvl2pPr marL="257181" algn="l" defTabSz="257181" rtl="0" eaLnBrk="1" latinLnBrk="0" hangingPunct="1">
        <a:defRPr sz="1013" kern="1200">
          <a:solidFill>
            <a:schemeClr val="tx1"/>
          </a:solidFill>
          <a:latin typeface="+mn-lt"/>
          <a:ea typeface="+mn-ea"/>
          <a:cs typeface="+mn-cs"/>
        </a:defRPr>
      </a:lvl2pPr>
      <a:lvl3pPr marL="514362" algn="l" defTabSz="257181" rtl="0" eaLnBrk="1" latinLnBrk="0" hangingPunct="1">
        <a:defRPr sz="1013" kern="1200">
          <a:solidFill>
            <a:schemeClr val="tx1"/>
          </a:solidFill>
          <a:latin typeface="+mn-lt"/>
          <a:ea typeface="+mn-ea"/>
          <a:cs typeface="+mn-cs"/>
        </a:defRPr>
      </a:lvl3pPr>
      <a:lvl4pPr marL="771545" algn="l" defTabSz="257181" rtl="0" eaLnBrk="1" latinLnBrk="0" hangingPunct="1">
        <a:defRPr sz="1013" kern="1200">
          <a:solidFill>
            <a:schemeClr val="tx1"/>
          </a:solidFill>
          <a:latin typeface="+mn-lt"/>
          <a:ea typeface="+mn-ea"/>
          <a:cs typeface="+mn-cs"/>
        </a:defRPr>
      </a:lvl4pPr>
      <a:lvl5pPr marL="1028726" algn="l" defTabSz="257181" rtl="0" eaLnBrk="1" latinLnBrk="0" hangingPunct="1">
        <a:defRPr sz="1013" kern="1200">
          <a:solidFill>
            <a:schemeClr val="tx1"/>
          </a:solidFill>
          <a:latin typeface="+mn-lt"/>
          <a:ea typeface="+mn-ea"/>
          <a:cs typeface="+mn-cs"/>
        </a:defRPr>
      </a:lvl5pPr>
      <a:lvl6pPr marL="1285907" algn="l" defTabSz="257181" rtl="0" eaLnBrk="1" latinLnBrk="0" hangingPunct="1">
        <a:defRPr sz="1013" kern="1200">
          <a:solidFill>
            <a:schemeClr val="tx1"/>
          </a:solidFill>
          <a:latin typeface="+mn-lt"/>
          <a:ea typeface="+mn-ea"/>
          <a:cs typeface="+mn-cs"/>
        </a:defRPr>
      </a:lvl6pPr>
      <a:lvl7pPr marL="1543088" algn="l" defTabSz="257181" rtl="0" eaLnBrk="1" latinLnBrk="0" hangingPunct="1">
        <a:defRPr sz="1013" kern="1200">
          <a:solidFill>
            <a:schemeClr val="tx1"/>
          </a:solidFill>
          <a:latin typeface="+mn-lt"/>
          <a:ea typeface="+mn-ea"/>
          <a:cs typeface="+mn-cs"/>
        </a:defRPr>
      </a:lvl7pPr>
      <a:lvl8pPr marL="1800271" algn="l" defTabSz="257181" rtl="0" eaLnBrk="1" latinLnBrk="0" hangingPunct="1">
        <a:defRPr sz="1013" kern="1200">
          <a:solidFill>
            <a:schemeClr val="tx1"/>
          </a:solidFill>
          <a:latin typeface="+mn-lt"/>
          <a:ea typeface="+mn-ea"/>
          <a:cs typeface="+mn-cs"/>
        </a:defRPr>
      </a:lvl8pPr>
      <a:lvl9pPr marL="2057452" algn="l" defTabSz="257181"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9924" y="0"/>
            <a:ext cx="6429373" cy="2357120"/>
          </a:xfrm>
          <a:prstGeom prst="rect">
            <a:avLst/>
          </a:prstGeom>
        </p:spPr>
        <p:txBody>
          <a:bodyPr vert="horz" lIns="0" tIns="0" rIns="91440" bIns="0" rtlCol="0" anchor="ctr">
            <a:normAutofit/>
          </a:bodyPr>
          <a:lstStyle/>
          <a:p>
            <a:pPr lvl="0"/>
            <a:r>
              <a:rPr lang="en-US"/>
              <a:t>Click to edit Master title style</a:t>
            </a:r>
          </a:p>
        </p:txBody>
      </p:sp>
      <p:sp>
        <p:nvSpPr>
          <p:cNvPr id="3" name="Text Placeholder 2"/>
          <p:cNvSpPr>
            <a:spLocks noGrp="1"/>
          </p:cNvSpPr>
          <p:nvPr>
            <p:ph type="body" idx="1"/>
          </p:nvPr>
        </p:nvSpPr>
        <p:spPr>
          <a:xfrm>
            <a:off x="209924" y="2376353"/>
            <a:ext cx="6429373" cy="5554135"/>
          </a:xfrm>
          <a:prstGeom prst="rect">
            <a:avLst/>
          </a:prstGeom>
        </p:spPr>
        <p:txBody>
          <a:bodyPr vert="horz" lIns="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4006014"/>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Lst>
  <p:txStyles>
    <p:titleStyle>
      <a:lvl1pPr algn="l" defTabSz="257181" rtl="0" eaLnBrk="1" latinLnBrk="0" hangingPunct="1">
        <a:spcBef>
          <a:spcPct val="0"/>
        </a:spcBef>
        <a:buNone/>
        <a:defRPr lang="en-US" sz="1800" kern="1200" cap="none" dirty="0">
          <a:ln w="3175" cmpd="sng">
            <a:noFill/>
          </a:ln>
          <a:solidFill>
            <a:schemeClr val="bg1"/>
          </a:solidFill>
          <a:effectLst/>
          <a:latin typeface="Montserrat Medium" panose="00000600000000000000"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60738" indent="-160738" algn="l" defTabSz="257181" rtl="0" eaLnBrk="1" latinLnBrk="0" hangingPunct="1">
        <a:spcBef>
          <a:spcPct val="20000"/>
        </a:spcBef>
        <a:spcAft>
          <a:spcPts val="338"/>
        </a:spcAft>
        <a:buClr>
          <a:srgbClr val="007ABD"/>
        </a:buClr>
        <a:buSzPct val="100000"/>
        <a:buFont typeface="Arial"/>
        <a:buChar char="•"/>
        <a:defRPr sz="788" kern="1200" cap="none" baseline="0">
          <a:solidFill>
            <a:schemeClr val="bg1"/>
          </a:solidFill>
          <a:effectLst/>
          <a:latin typeface="Arial" panose="020B0604020202020204" pitchFamily="34" charset="0"/>
          <a:ea typeface="+mn-ea"/>
          <a:cs typeface="Arial" panose="020B0604020202020204" pitchFamily="34" charset="0"/>
        </a:defRPr>
      </a:lvl1pPr>
      <a:lvl2pPr marL="417920" indent="-160738" algn="l" defTabSz="257181" rtl="0" eaLnBrk="1" latinLnBrk="0" hangingPunct="1">
        <a:spcBef>
          <a:spcPct val="20000"/>
        </a:spcBef>
        <a:spcAft>
          <a:spcPts val="338"/>
        </a:spcAft>
        <a:buClr>
          <a:srgbClr val="007ABD"/>
        </a:buClr>
        <a:buSzPct val="100000"/>
        <a:buFont typeface="Arial"/>
        <a:buChar char="•"/>
        <a:defRPr sz="788" kern="1200" cap="none" baseline="0">
          <a:solidFill>
            <a:schemeClr val="bg1"/>
          </a:solidFill>
          <a:effectLst/>
          <a:latin typeface="Arial" panose="020B0604020202020204" pitchFamily="34" charset="0"/>
          <a:ea typeface="+mn-ea"/>
          <a:cs typeface="Arial" panose="020B0604020202020204" pitchFamily="34" charset="0"/>
        </a:defRPr>
      </a:lvl2pPr>
      <a:lvl3pPr marL="675101" indent="-160738" algn="l" defTabSz="257181" rtl="0" eaLnBrk="1" latinLnBrk="0" hangingPunct="1">
        <a:spcBef>
          <a:spcPct val="20000"/>
        </a:spcBef>
        <a:spcAft>
          <a:spcPts val="338"/>
        </a:spcAft>
        <a:buClr>
          <a:srgbClr val="007ABD"/>
        </a:buClr>
        <a:buSzPct val="100000"/>
        <a:buFont typeface="Arial"/>
        <a:buChar char="•"/>
        <a:defRPr sz="675" kern="1200" cap="none" baseline="0">
          <a:solidFill>
            <a:schemeClr val="bg1"/>
          </a:solidFill>
          <a:effectLst/>
          <a:latin typeface="Arial" panose="020B0604020202020204" pitchFamily="34" charset="0"/>
          <a:ea typeface="+mn-ea"/>
          <a:cs typeface="Arial" panose="020B0604020202020204" pitchFamily="34" charset="0"/>
        </a:defRPr>
      </a:lvl3pPr>
      <a:lvl4pPr marL="867988" indent="-96443" algn="l" defTabSz="257181" rtl="0" eaLnBrk="1" latinLnBrk="0" hangingPunct="1">
        <a:spcBef>
          <a:spcPct val="20000"/>
        </a:spcBef>
        <a:spcAft>
          <a:spcPts val="338"/>
        </a:spcAft>
        <a:buClr>
          <a:srgbClr val="007ABD"/>
        </a:buClr>
        <a:buSzPct val="100000"/>
        <a:buFont typeface="Arial"/>
        <a:buChar char="•"/>
        <a:defRPr sz="563" kern="1200" cap="none" baseline="0">
          <a:solidFill>
            <a:schemeClr val="bg1"/>
          </a:solidFill>
          <a:effectLst/>
          <a:latin typeface="Arial" panose="020B0604020202020204" pitchFamily="34" charset="0"/>
          <a:ea typeface="+mn-ea"/>
          <a:cs typeface="Arial" panose="020B0604020202020204" pitchFamily="34" charset="0"/>
        </a:defRPr>
      </a:lvl4pPr>
      <a:lvl5pPr marL="1125169" indent="-96443" algn="l" defTabSz="257181" rtl="0" eaLnBrk="1" latinLnBrk="0" hangingPunct="1">
        <a:spcBef>
          <a:spcPct val="20000"/>
        </a:spcBef>
        <a:spcAft>
          <a:spcPts val="338"/>
        </a:spcAft>
        <a:buClr>
          <a:srgbClr val="007ABD"/>
        </a:buClr>
        <a:buSzPct val="100000"/>
        <a:buFont typeface="Arial"/>
        <a:buChar char="•"/>
        <a:defRPr sz="563" kern="1200" cap="none" baseline="0">
          <a:solidFill>
            <a:schemeClr val="bg1"/>
          </a:solidFill>
          <a:effectLst/>
          <a:latin typeface="Arial" panose="020B0604020202020204" pitchFamily="34" charset="0"/>
          <a:ea typeface="+mn-ea"/>
          <a:cs typeface="Arial" panose="020B0604020202020204" pitchFamily="34" charset="0"/>
        </a:defRPr>
      </a:lvl5pPr>
      <a:lvl6pPr marL="1414499"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1671680"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1928861"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186042"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257181" rtl="0" eaLnBrk="1" latinLnBrk="0" hangingPunct="1">
        <a:defRPr sz="1013" kern="1200">
          <a:solidFill>
            <a:schemeClr val="tx1"/>
          </a:solidFill>
          <a:latin typeface="+mn-lt"/>
          <a:ea typeface="+mn-ea"/>
          <a:cs typeface="+mn-cs"/>
        </a:defRPr>
      </a:lvl1pPr>
      <a:lvl2pPr marL="257181" algn="l" defTabSz="257181" rtl="0" eaLnBrk="1" latinLnBrk="0" hangingPunct="1">
        <a:defRPr sz="1013" kern="1200">
          <a:solidFill>
            <a:schemeClr val="tx1"/>
          </a:solidFill>
          <a:latin typeface="+mn-lt"/>
          <a:ea typeface="+mn-ea"/>
          <a:cs typeface="+mn-cs"/>
        </a:defRPr>
      </a:lvl2pPr>
      <a:lvl3pPr marL="514362" algn="l" defTabSz="257181" rtl="0" eaLnBrk="1" latinLnBrk="0" hangingPunct="1">
        <a:defRPr sz="1013" kern="1200">
          <a:solidFill>
            <a:schemeClr val="tx1"/>
          </a:solidFill>
          <a:latin typeface="+mn-lt"/>
          <a:ea typeface="+mn-ea"/>
          <a:cs typeface="+mn-cs"/>
        </a:defRPr>
      </a:lvl3pPr>
      <a:lvl4pPr marL="771545" algn="l" defTabSz="257181" rtl="0" eaLnBrk="1" latinLnBrk="0" hangingPunct="1">
        <a:defRPr sz="1013" kern="1200">
          <a:solidFill>
            <a:schemeClr val="tx1"/>
          </a:solidFill>
          <a:latin typeface="+mn-lt"/>
          <a:ea typeface="+mn-ea"/>
          <a:cs typeface="+mn-cs"/>
        </a:defRPr>
      </a:lvl4pPr>
      <a:lvl5pPr marL="1028726" algn="l" defTabSz="257181" rtl="0" eaLnBrk="1" latinLnBrk="0" hangingPunct="1">
        <a:defRPr sz="1013" kern="1200">
          <a:solidFill>
            <a:schemeClr val="tx1"/>
          </a:solidFill>
          <a:latin typeface="+mn-lt"/>
          <a:ea typeface="+mn-ea"/>
          <a:cs typeface="+mn-cs"/>
        </a:defRPr>
      </a:lvl5pPr>
      <a:lvl6pPr marL="1285907" algn="l" defTabSz="257181" rtl="0" eaLnBrk="1" latinLnBrk="0" hangingPunct="1">
        <a:defRPr sz="1013" kern="1200">
          <a:solidFill>
            <a:schemeClr val="tx1"/>
          </a:solidFill>
          <a:latin typeface="+mn-lt"/>
          <a:ea typeface="+mn-ea"/>
          <a:cs typeface="+mn-cs"/>
        </a:defRPr>
      </a:lvl6pPr>
      <a:lvl7pPr marL="1543088" algn="l" defTabSz="257181" rtl="0" eaLnBrk="1" latinLnBrk="0" hangingPunct="1">
        <a:defRPr sz="1013" kern="1200">
          <a:solidFill>
            <a:schemeClr val="tx1"/>
          </a:solidFill>
          <a:latin typeface="+mn-lt"/>
          <a:ea typeface="+mn-ea"/>
          <a:cs typeface="+mn-cs"/>
        </a:defRPr>
      </a:lvl7pPr>
      <a:lvl8pPr marL="1800271" algn="l" defTabSz="257181" rtl="0" eaLnBrk="1" latinLnBrk="0" hangingPunct="1">
        <a:defRPr sz="1013" kern="1200">
          <a:solidFill>
            <a:schemeClr val="tx1"/>
          </a:solidFill>
          <a:latin typeface="+mn-lt"/>
          <a:ea typeface="+mn-ea"/>
          <a:cs typeface="+mn-cs"/>
        </a:defRPr>
      </a:lvl8pPr>
      <a:lvl9pPr marL="2057452" algn="l" defTabSz="257181"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18" Type="http://schemas.openxmlformats.org/officeDocument/2006/relationships/image" Target="../media/image3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17" Type="http://schemas.openxmlformats.org/officeDocument/2006/relationships/image" Target="../media/image32.png"/><Relationship Id="rId2" Type="http://schemas.openxmlformats.org/officeDocument/2006/relationships/notesSlide" Target="../notesSlides/notesSlide1.xml"/><Relationship Id="rId16" Type="http://schemas.openxmlformats.org/officeDocument/2006/relationships/image" Target="../media/image31.png"/><Relationship Id="rId1" Type="http://schemas.openxmlformats.org/officeDocument/2006/relationships/slideLayout" Target="../slideLayouts/slideLayout1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svg"/><Relationship Id="rId15" Type="http://schemas.openxmlformats.org/officeDocument/2006/relationships/image" Target="../media/image30.png"/><Relationship Id="rId10" Type="http://schemas.openxmlformats.org/officeDocument/2006/relationships/image" Target="../media/image25.sv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sv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9.svg"/><Relationship Id="rId3" Type="http://schemas.openxmlformats.org/officeDocument/2006/relationships/image" Target="../media/image52.png"/><Relationship Id="rId7" Type="http://schemas.openxmlformats.org/officeDocument/2006/relationships/image" Target="../media/image46.svg"/><Relationship Id="rId12"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8.svg"/><Relationship Id="rId5" Type="http://schemas.openxmlformats.org/officeDocument/2006/relationships/hyperlink" Target="ENGLISH/SCHOOLS" TargetMode="External"/><Relationship Id="rId10" Type="http://schemas.openxmlformats.org/officeDocument/2006/relationships/image" Target="../media/image39.png"/><Relationship Id="rId4" Type="http://schemas.openxmlformats.org/officeDocument/2006/relationships/hyperlink" Target="https://www.alabama-sunbucks.com/" TargetMode="External"/><Relationship Id="rId9" Type="http://schemas.openxmlformats.org/officeDocument/2006/relationships/image" Target="../media/image47.sv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9.svg"/><Relationship Id="rId3" Type="http://schemas.openxmlformats.org/officeDocument/2006/relationships/image" Target="../media/image53.png"/><Relationship Id="rId7" Type="http://schemas.openxmlformats.org/officeDocument/2006/relationships/image" Target="../media/image46.svg"/><Relationship Id="rId12"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8.svg"/><Relationship Id="rId5" Type="http://schemas.openxmlformats.org/officeDocument/2006/relationships/hyperlink" Target="ENGLISH/SCHOOLS" TargetMode="External"/><Relationship Id="rId10" Type="http://schemas.openxmlformats.org/officeDocument/2006/relationships/image" Target="../media/image39.png"/><Relationship Id="rId4" Type="http://schemas.openxmlformats.org/officeDocument/2006/relationships/hyperlink" Target="https://www.alabama-sunbucks.com/" TargetMode="External"/><Relationship Id="rId9" Type="http://schemas.openxmlformats.org/officeDocument/2006/relationships/image" Target="../media/image47.sv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55.png"/><Relationship Id="rId3" Type="http://schemas.openxmlformats.org/officeDocument/2006/relationships/image" Target="../media/image23.svg"/><Relationship Id="rId7" Type="http://schemas.openxmlformats.org/officeDocument/2006/relationships/image" Target="../media/image27.svg"/><Relationship Id="rId12" Type="http://schemas.openxmlformats.org/officeDocument/2006/relationships/image" Target="../media/image54.png"/><Relationship Id="rId2" Type="http://schemas.openxmlformats.org/officeDocument/2006/relationships/image" Target="../media/image22.png"/><Relationship Id="rId16" Type="http://schemas.openxmlformats.org/officeDocument/2006/relationships/image" Target="../media/image33.svg"/><Relationship Id="rId1" Type="http://schemas.openxmlformats.org/officeDocument/2006/relationships/slideLayout" Target="../slideLayouts/slideLayout28.xml"/><Relationship Id="rId6" Type="http://schemas.openxmlformats.org/officeDocument/2006/relationships/image" Target="../media/image26.png"/><Relationship Id="rId11" Type="http://schemas.openxmlformats.org/officeDocument/2006/relationships/image" Target="../media/image20.svg"/><Relationship Id="rId5" Type="http://schemas.openxmlformats.org/officeDocument/2006/relationships/image" Target="../media/image25.svg"/><Relationship Id="rId15" Type="http://schemas.openxmlformats.org/officeDocument/2006/relationships/image" Target="../media/image32.png"/><Relationship Id="rId10" Type="http://schemas.openxmlformats.org/officeDocument/2006/relationships/image" Target="../media/image19.png"/><Relationship Id="rId4" Type="http://schemas.openxmlformats.org/officeDocument/2006/relationships/image" Target="../media/image24.png"/><Relationship Id="rId9" Type="http://schemas.openxmlformats.org/officeDocument/2006/relationships/image" Target="../media/image29.svg"/><Relationship Id="rId14" Type="http://schemas.openxmlformats.org/officeDocument/2006/relationships/image" Target="../media/image56.png"/></Relationships>
</file>

<file path=ppt/slides/_rels/slide2.xml.rels><?xml version="1.0" encoding="UTF-8" standalone="yes"?>
<Relationships xmlns="http://schemas.openxmlformats.org/package/2006/relationships"><Relationship Id="rId2" Type="http://schemas.openxmlformats.org/officeDocument/2006/relationships/hyperlink" Target="ENGLISH/FAMILY"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svg"/><Relationship Id="rId3" Type="http://schemas.openxmlformats.org/officeDocument/2006/relationships/hyperlink" Target="ENGLISH/FAMILY" TargetMode="External"/><Relationship Id="rId7" Type="http://schemas.openxmlformats.org/officeDocument/2006/relationships/image" Target="../media/image36.svg"/><Relationship Id="rId12"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svg"/><Relationship Id="rId5" Type="http://schemas.openxmlformats.org/officeDocument/2006/relationships/hyperlink" Target="https://www.alabama-sunbucks.com/" TargetMode="External"/><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svg"/></Relationships>
</file>

<file path=ppt/slides/_rels/slide4.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2.svg"/><Relationship Id="rId3" Type="http://schemas.openxmlformats.org/officeDocument/2006/relationships/image" Target="../media/image43.png"/><Relationship Id="rId7" Type="http://schemas.openxmlformats.org/officeDocument/2006/relationships/image" Target="../media/image37.png"/><Relationship Id="rId12"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6.svg"/><Relationship Id="rId11" Type="http://schemas.openxmlformats.org/officeDocument/2006/relationships/hyperlink" Target="https://www.youtube.com/channel/UCJRuaGbrOxiEyMaop6VvUIw" TargetMode="External"/><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hyperlink" Target="https://www.alabama-sunbucks.com/" TargetMode="External"/><Relationship Id="rId9" Type="http://schemas.openxmlformats.org/officeDocument/2006/relationships/image" Target="../media/image39.png"/><Relationship Id="rId14" Type="http://schemas.openxmlformats.org/officeDocument/2006/relationships/hyperlink" Target="ENGLISH/FAMILY"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hyperlink" Target="ENGLISH/FAMILY" TargetMode="External"/><Relationship Id="rId3" Type="http://schemas.openxmlformats.org/officeDocument/2006/relationships/image" Target="../media/image44.png"/><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hyperlink" Target="https://www.alabama-sunbucks.com/" TargetMode="External"/><Relationship Id="rId9" Type="http://schemas.openxmlformats.org/officeDocument/2006/relationships/image" Target="../media/image39.pn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9.svg"/><Relationship Id="rId3" Type="http://schemas.openxmlformats.org/officeDocument/2006/relationships/image" Target="../media/image45.png"/><Relationship Id="rId7" Type="http://schemas.openxmlformats.org/officeDocument/2006/relationships/image" Target="../media/image46.svg"/><Relationship Id="rId12"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8.svg"/><Relationship Id="rId5" Type="http://schemas.openxmlformats.org/officeDocument/2006/relationships/hyperlink" Target="ENGLISH/FAMILY" TargetMode="External"/><Relationship Id="rId10" Type="http://schemas.openxmlformats.org/officeDocument/2006/relationships/image" Target="../media/image39.png"/><Relationship Id="rId4" Type="http://schemas.openxmlformats.org/officeDocument/2006/relationships/hyperlink" Target="https://www.alabama-sunbucks.com/" TargetMode="External"/><Relationship Id="rId9" Type="http://schemas.openxmlformats.org/officeDocument/2006/relationships/image" Target="../media/image47.svg"/></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9.svg"/><Relationship Id="rId3" Type="http://schemas.openxmlformats.org/officeDocument/2006/relationships/image" Target="../media/image50.png"/><Relationship Id="rId7" Type="http://schemas.openxmlformats.org/officeDocument/2006/relationships/image" Target="../media/image46.svg"/><Relationship Id="rId12"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8.svg"/><Relationship Id="rId5" Type="http://schemas.openxmlformats.org/officeDocument/2006/relationships/hyperlink" Target="ENGLISH/FAMILY" TargetMode="External"/><Relationship Id="rId10" Type="http://schemas.openxmlformats.org/officeDocument/2006/relationships/image" Target="../media/image39.png"/><Relationship Id="rId4" Type="http://schemas.openxmlformats.org/officeDocument/2006/relationships/hyperlink" Target="https://www.alabama-sunbucks.com/" TargetMode="External"/><Relationship Id="rId9" Type="http://schemas.openxmlformats.org/officeDocument/2006/relationships/image" Target="../media/image47.sv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9.svg"/><Relationship Id="rId3" Type="http://schemas.openxmlformats.org/officeDocument/2006/relationships/image" Target="../media/image51.png"/><Relationship Id="rId7" Type="http://schemas.openxmlformats.org/officeDocument/2006/relationships/image" Target="../media/image46.svg"/><Relationship Id="rId12"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8.svg"/><Relationship Id="rId5" Type="http://schemas.openxmlformats.org/officeDocument/2006/relationships/hyperlink" Target="ENGLISH/FAMILY" TargetMode="External"/><Relationship Id="rId10" Type="http://schemas.openxmlformats.org/officeDocument/2006/relationships/image" Target="../media/image39.png"/><Relationship Id="rId4" Type="http://schemas.openxmlformats.org/officeDocument/2006/relationships/hyperlink" Target="https://www.alabama-sunbucks.com/" TargetMode="External"/><Relationship Id="rId9" Type="http://schemas.openxmlformats.org/officeDocument/2006/relationships/image" Target="../media/image47.svg"/></Relationships>
</file>

<file path=ppt/slides/_rels/slide9.xml.rels><?xml version="1.0" encoding="UTF-8" standalone="yes"?>
<Relationships xmlns="http://schemas.openxmlformats.org/package/2006/relationships"><Relationship Id="rId2" Type="http://schemas.openxmlformats.org/officeDocument/2006/relationships/hyperlink" Target="ENGLISH/SCHOOLS"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2B399-24CA-6A63-E927-F40E9AB4179D}"/>
            </a:ext>
          </a:extLst>
        </p:cNvPr>
        <p:cNvGrpSpPr/>
        <p:nvPr/>
      </p:nvGrpSpPr>
      <p:grpSpPr>
        <a:xfrm>
          <a:off x="0" y="0"/>
          <a:ext cx="0" cy="0"/>
          <a:chOff x="0" y="0"/>
          <a:chExt cx="0" cy="0"/>
        </a:xfrm>
      </p:grpSpPr>
      <p:pic>
        <p:nvPicPr>
          <p:cNvPr id="69" name="Graphic 68">
            <a:extLst>
              <a:ext uri="{FF2B5EF4-FFF2-40B4-BE49-F238E27FC236}">
                <a16:creationId xmlns:a16="http://schemas.microsoft.com/office/drawing/2014/main" id="{87600EFC-BD1E-7809-3D6C-5ECDB17B0964}"/>
              </a:ext>
            </a:extLst>
          </p:cNvPr>
          <p:cNvPicPr>
            <a:picLocks noChangeAspect="1"/>
          </p:cNvPicPr>
          <p:nvPr/>
        </p:nvPicPr>
        <p:blipFill>
          <a:blip r:embed="rId3"/>
          <a:srcRect/>
          <a:stretch/>
        </p:blipFill>
        <p:spPr>
          <a:xfrm>
            <a:off x="1" y="0"/>
            <a:ext cx="6858000" cy="12192000"/>
          </a:xfrm>
          <a:prstGeom prst="rect">
            <a:avLst/>
          </a:prstGeom>
        </p:spPr>
      </p:pic>
      <p:pic>
        <p:nvPicPr>
          <p:cNvPr id="10" name="Graphic 9">
            <a:extLst>
              <a:ext uri="{FF2B5EF4-FFF2-40B4-BE49-F238E27FC236}">
                <a16:creationId xmlns:a16="http://schemas.microsoft.com/office/drawing/2014/main" id="{00918F90-F99D-8D2B-D4D0-FF57191F43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8148" y="2528732"/>
            <a:ext cx="2894806" cy="1837088"/>
          </a:xfrm>
          <a:prstGeom prst="rect">
            <a:avLst/>
          </a:prstGeom>
        </p:spPr>
      </p:pic>
      <p:pic>
        <p:nvPicPr>
          <p:cNvPr id="6" name="Graphic 5">
            <a:extLst>
              <a:ext uri="{FF2B5EF4-FFF2-40B4-BE49-F238E27FC236}">
                <a16:creationId xmlns:a16="http://schemas.microsoft.com/office/drawing/2014/main" id="{EB90136C-8829-3F72-F1A6-7E9AC55ECD84}"/>
              </a:ext>
            </a:extLst>
          </p:cNvPr>
          <p:cNvPicPr>
            <a:picLocks noChangeAspect="1"/>
          </p:cNvPicPr>
          <p:nvPr/>
        </p:nvPicPr>
        <p:blipFill>
          <a:blip r:embed="rId6"/>
          <a:srcRect/>
          <a:stretch/>
        </p:blipFill>
        <p:spPr>
          <a:xfrm>
            <a:off x="3360018" y="-675907"/>
            <a:ext cx="5179666" cy="4313215"/>
          </a:xfrm>
          <a:prstGeom prst="rect">
            <a:avLst/>
          </a:prstGeom>
        </p:spPr>
      </p:pic>
      <p:pic>
        <p:nvPicPr>
          <p:cNvPr id="5" name="Graphic 4">
            <a:extLst>
              <a:ext uri="{FF2B5EF4-FFF2-40B4-BE49-F238E27FC236}">
                <a16:creationId xmlns:a16="http://schemas.microsoft.com/office/drawing/2014/main" id="{60480E6E-8630-186F-F0F5-547A329B100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52852" y="4474812"/>
            <a:ext cx="1733550" cy="1714500"/>
          </a:xfrm>
          <a:prstGeom prst="rect">
            <a:avLst/>
          </a:prstGeom>
        </p:spPr>
      </p:pic>
      <p:pic>
        <p:nvPicPr>
          <p:cNvPr id="11" name="Graphic 10">
            <a:extLst>
              <a:ext uri="{FF2B5EF4-FFF2-40B4-BE49-F238E27FC236}">
                <a16:creationId xmlns:a16="http://schemas.microsoft.com/office/drawing/2014/main" id="{9E5D73F4-6735-8E72-5BB4-CD093F2DB0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54582" y="4365820"/>
            <a:ext cx="1331242" cy="1346200"/>
          </a:xfrm>
          <a:prstGeom prst="rect">
            <a:avLst/>
          </a:prstGeom>
        </p:spPr>
      </p:pic>
      <p:sp>
        <p:nvSpPr>
          <p:cNvPr id="2" name="Title 1">
            <a:extLst>
              <a:ext uri="{FF2B5EF4-FFF2-40B4-BE49-F238E27FC236}">
                <a16:creationId xmlns:a16="http://schemas.microsoft.com/office/drawing/2014/main" id="{F899AA3B-9FEB-5CEF-8C7C-8B364DCB5BA1}"/>
              </a:ext>
            </a:extLst>
          </p:cNvPr>
          <p:cNvSpPr txBox="1">
            <a:spLocks/>
          </p:cNvSpPr>
          <p:nvPr/>
        </p:nvSpPr>
        <p:spPr>
          <a:xfrm>
            <a:off x="908148" y="5880524"/>
            <a:ext cx="4438650" cy="850533"/>
          </a:xfrm>
          <a:prstGeom prst="rect">
            <a:avLst/>
          </a:prstGeom>
        </p:spPr>
        <p:txBody>
          <a:bodyPr vert="horz" lIns="0" tIns="0" rIns="91440" bIns="0" rtlCol="0" anchor="b">
            <a:noAutofit/>
          </a:bodyPr>
          <a:lstStyle>
            <a:lvl1pPr algn="l" defTabSz="257181" rtl="0" eaLnBrk="1" latinLnBrk="0" hangingPunct="1">
              <a:lnSpc>
                <a:spcPts val="2925"/>
              </a:lnSpc>
              <a:spcBef>
                <a:spcPct val="0"/>
              </a:spcBef>
              <a:buNone/>
              <a:defRPr lang="en-US" sz="2700" kern="1200" cap="none" dirty="0">
                <a:ln w="3175" cmpd="sng">
                  <a:noFill/>
                </a:ln>
                <a:solidFill>
                  <a:schemeClr val="bg1"/>
                </a:solidFill>
                <a:effectLst/>
                <a:latin typeface="Montserrat Medium" panose="00000600000000000000"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257181" rtl="0" eaLnBrk="1" fontAlgn="auto" latinLnBrk="0" hangingPunct="1">
              <a:lnSpc>
                <a:spcPct val="100000"/>
              </a:lnSpc>
              <a:spcBef>
                <a:spcPts val="0"/>
              </a:spcBef>
              <a:spcAft>
                <a:spcPts val="0"/>
              </a:spcAft>
              <a:buClrTx/>
              <a:buSzTx/>
              <a:buFontTx/>
              <a:buNone/>
              <a:tabLst/>
              <a:defRPr/>
            </a:pPr>
            <a:r>
              <a:rPr kumimoji="0" lang="en-US" altLang="en-US" sz="4400" b="0" i="0" u="none" strike="noStrike" kern="1200" cap="none" spc="0" normalizeH="0" baseline="0" noProof="0">
                <a:ln w="3175" cmpd="sng">
                  <a:noFill/>
                </a:ln>
                <a:solidFill>
                  <a:srgbClr val="FFFFFF"/>
                </a:solidFill>
                <a:effectLst/>
                <a:uLnTx/>
                <a:uFillTx/>
                <a:latin typeface="Montserrat SemiBold" panose="00000700000000000000" pitchFamily="2" charset="0"/>
                <a:ea typeface="+mj-ea"/>
                <a:cs typeface="Arial" panose="020B0604020202020204" pitchFamily="34" charset="0"/>
              </a:rPr>
              <a:t>Social Media Campaign Toolkit</a:t>
            </a:r>
          </a:p>
        </p:txBody>
      </p:sp>
      <p:pic>
        <p:nvPicPr>
          <p:cNvPr id="17" name="Graphic 16">
            <a:extLst>
              <a:ext uri="{FF2B5EF4-FFF2-40B4-BE49-F238E27FC236}">
                <a16:creationId xmlns:a16="http://schemas.microsoft.com/office/drawing/2014/main" id="{A486D204-B046-BA26-DBC4-3A4376F3985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38516" y="6963421"/>
            <a:ext cx="1070301" cy="1058539"/>
          </a:xfrm>
          <a:prstGeom prst="rect">
            <a:avLst/>
          </a:prstGeom>
        </p:spPr>
      </p:pic>
      <p:pic>
        <p:nvPicPr>
          <p:cNvPr id="71" name="Graphic 70">
            <a:extLst>
              <a:ext uri="{FF2B5EF4-FFF2-40B4-BE49-F238E27FC236}">
                <a16:creationId xmlns:a16="http://schemas.microsoft.com/office/drawing/2014/main" id="{C8DEC14E-0EA6-164F-FA22-11644F25026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233121" y="8359371"/>
            <a:ext cx="1228725" cy="1219200"/>
          </a:xfrm>
          <a:prstGeom prst="rect">
            <a:avLst/>
          </a:prstGeom>
        </p:spPr>
      </p:pic>
      <p:pic>
        <p:nvPicPr>
          <p:cNvPr id="12" name="Graphic 11">
            <a:extLst>
              <a:ext uri="{FF2B5EF4-FFF2-40B4-BE49-F238E27FC236}">
                <a16:creationId xmlns:a16="http://schemas.microsoft.com/office/drawing/2014/main" id="{BF76D7B0-0074-0512-962D-DB2FBD937E05}"/>
              </a:ext>
            </a:extLst>
          </p:cNvPr>
          <p:cNvPicPr>
            <a:picLocks noChangeAspect="1"/>
          </p:cNvPicPr>
          <p:nvPr/>
        </p:nvPicPr>
        <p:blipFill>
          <a:blip r:embed="rId15"/>
          <a:srcRect/>
          <a:stretch/>
        </p:blipFill>
        <p:spPr>
          <a:xfrm>
            <a:off x="-854582" y="-683941"/>
            <a:ext cx="2999232" cy="2580291"/>
          </a:xfrm>
          <a:prstGeom prst="rect">
            <a:avLst/>
          </a:prstGeom>
        </p:spPr>
      </p:pic>
      <p:pic>
        <p:nvPicPr>
          <p:cNvPr id="14" name="Graphic 13">
            <a:extLst>
              <a:ext uri="{FF2B5EF4-FFF2-40B4-BE49-F238E27FC236}">
                <a16:creationId xmlns:a16="http://schemas.microsoft.com/office/drawing/2014/main" id="{74E5C0FB-0E41-8C60-1D3D-500E63DA0961}"/>
              </a:ext>
            </a:extLst>
          </p:cNvPr>
          <p:cNvPicPr>
            <a:picLocks noChangeAspect="1"/>
          </p:cNvPicPr>
          <p:nvPr/>
        </p:nvPicPr>
        <p:blipFill>
          <a:blip r:embed="rId16"/>
          <a:srcRect/>
          <a:stretch/>
        </p:blipFill>
        <p:spPr>
          <a:xfrm>
            <a:off x="384922" y="7696897"/>
            <a:ext cx="2565761" cy="1758022"/>
          </a:xfrm>
          <a:prstGeom prst="rect">
            <a:avLst/>
          </a:prstGeom>
        </p:spPr>
      </p:pic>
      <p:grpSp>
        <p:nvGrpSpPr>
          <p:cNvPr id="16" name="Group 15">
            <a:extLst>
              <a:ext uri="{FF2B5EF4-FFF2-40B4-BE49-F238E27FC236}">
                <a16:creationId xmlns:a16="http://schemas.microsoft.com/office/drawing/2014/main" id="{5A8A8929-2CEA-31D3-2C12-50D6B5E4868A}"/>
              </a:ext>
            </a:extLst>
          </p:cNvPr>
          <p:cNvGrpSpPr/>
          <p:nvPr/>
        </p:nvGrpSpPr>
        <p:grpSpPr>
          <a:xfrm>
            <a:off x="507254" y="10577218"/>
            <a:ext cx="5737252" cy="857250"/>
            <a:chOff x="507254" y="10577218"/>
            <a:chExt cx="5737252" cy="857250"/>
          </a:xfrm>
        </p:grpSpPr>
        <p:sp>
          <p:nvSpPr>
            <p:cNvPr id="9" name="TextBox 8">
              <a:extLst>
                <a:ext uri="{FF2B5EF4-FFF2-40B4-BE49-F238E27FC236}">
                  <a16:creationId xmlns:a16="http://schemas.microsoft.com/office/drawing/2014/main" id="{D7C16CB3-EF2A-ED8E-7FB2-799A250A4D38}"/>
                </a:ext>
              </a:extLst>
            </p:cNvPr>
            <p:cNvSpPr txBox="1"/>
            <p:nvPr/>
          </p:nvSpPr>
          <p:spPr>
            <a:xfrm>
              <a:off x="507254" y="10887877"/>
              <a:ext cx="3791708"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000000"/>
                  </a:solidFill>
                  <a:effectLst/>
                  <a:uLnTx/>
                  <a:uFillTx/>
                  <a:latin typeface="Barlow" panose="00000500000000000000" pitchFamily="2" charset="0"/>
                  <a:ea typeface="+mn-ea"/>
                  <a:cs typeface="Arial" panose="020B0604020202020204" pitchFamily="34" charset="0"/>
                </a:rPr>
                <a:t>© Creative Information Technology, Inc. All rights reserved.</a:t>
              </a:r>
            </a:p>
          </p:txBody>
        </p:sp>
        <p:pic>
          <p:nvPicPr>
            <p:cNvPr id="15" name="Graphic 14">
              <a:extLst>
                <a:ext uri="{FF2B5EF4-FFF2-40B4-BE49-F238E27FC236}">
                  <a16:creationId xmlns:a16="http://schemas.microsoft.com/office/drawing/2014/main" id="{93BFAD5A-4F86-3254-3BE5-5A3652BEDDD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177581" y="10577218"/>
              <a:ext cx="2066925" cy="857250"/>
            </a:xfrm>
            <a:prstGeom prst="rect">
              <a:avLst/>
            </a:prstGeom>
          </p:spPr>
        </p:pic>
      </p:grpSp>
    </p:spTree>
    <p:extLst>
      <p:ext uri="{BB962C8B-B14F-4D97-AF65-F5344CB8AC3E}">
        <p14:creationId xmlns:p14="http://schemas.microsoft.com/office/powerpoint/2010/main" val="356042038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728DC-E3A8-41DF-306E-28F9A9B4A03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3DBB593-57B6-DC1E-5D0F-28072D5182E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37349" y="1869579"/>
            <a:ext cx="2103120" cy="2103120"/>
          </a:xfrm>
          <a:prstGeom prst="rect">
            <a:avLst/>
          </a:prstGeom>
        </p:spPr>
      </p:pic>
      <p:sp>
        <p:nvSpPr>
          <p:cNvPr id="10" name="Title 1">
            <a:extLst>
              <a:ext uri="{FF2B5EF4-FFF2-40B4-BE49-F238E27FC236}">
                <a16:creationId xmlns:a16="http://schemas.microsoft.com/office/drawing/2014/main" id="{9D74675A-9FA9-E71D-CCA5-702721A84414}"/>
              </a:ext>
            </a:extLst>
          </p:cNvPr>
          <p:cNvSpPr txBox="1">
            <a:spLocks/>
          </p:cNvSpPr>
          <p:nvPr/>
        </p:nvSpPr>
        <p:spPr>
          <a:xfrm>
            <a:off x="209924" y="292665"/>
            <a:ext cx="3775475" cy="684219"/>
          </a:xfrm>
          <a:prstGeom prst="rect">
            <a:avLst/>
          </a:prstGeom>
        </p:spPr>
        <p:txBody>
          <a:bodyPr vert="horz" lIns="0" tIns="0" rIns="91440" bIns="0" rtlCol="0" anchor="ctr">
            <a:normAutofit/>
          </a:bodyPr>
          <a:lstStyle>
            <a:lvl1pPr algn="l" defTabSz="257181" rtl="0" eaLnBrk="1" latinLnBrk="0" hangingPunct="1">
              <a:spcBef>
                <a:spcPct val="0"/>
              </a:spcBef>
              <a:buNone/>
              <a:defRPr lang="en-US" sz="1800" kern="1200" cap="none">
                <a:ln w="3175" cmpd="sng">
                  <a:noFill/>
                </a:ln>
                <a:solidFill>
                  <a:schemeClr val="bg1"/>
                </a:solidFill>
                <a:effectLst/>
                <a:latin typeface="Montserrat Medium" panose="00000600000000000000"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t>For Schools/ Partners</a:t>
            </a:r>
          </a:p>
        </p:txBody>
      </p:sp>
      <p:sp>
        <p:nvSpPr>
          <p:cNvPr id="21" name="Content Placeholder 2">
            <a:extLst>
              <a:ext uri="{FF2B5EF4-FFF2-40B4-BE49-F238E27FC236}">
                <a16:creationId xmlns:a16="http://schemas.microsoft.com/office/drawing/2014/main" id="{77404879-BAD0-A5F6-4AB0-48EDC4110ECE}"/>
              </a:ext>
            </a:extLst>
          </p:cNvPr>
          <p:cNvSpPr txBox="1">
            <a:spLocks/>
          </p:cNvSpPr>
          <p:nvPr/>
        </p:nvSpPr>
        <p:spPr>
          <a:xfrm>
            <a:off x="209920" y="840763"/>
            <a:ext cx="4782987" cy="276999"/>
          </a:xfrm>
          <a:prstGeom prst="rect">
            <a:avLst/>
          </a:prstGeom>
        </p:spPr>
        <p:txBody>
          <a:bodyPr vert="horz" wrap="square" lIns="0" tIns="0" rIns="91440" bIns="0" rtlCol="0" anchor="t">
            <a:spAutoFit/>
          </a:bodyPr>
          <a:lstStyle>
            <a:lvl1pPr marL="0" indent="0" algn="l" defTabSz="257181" rtl="0" eaLnBrk="1" latinLnBrk="0" hangingPunct="1">
              <a:spcBef>
                <a:spcPct val="20000"/>
              </a:spcBef>
              <a:spcAft>
                <a:spcPts val="338"/>
              </a:spcAft>
              <a:buClr>
                <a:srgbClr val="007ABD"/>
              </a:buClr>
              <a:buSzPct val="100000"/>
              <a:buFont typeface="Arial"/>
              <a:buNone/>
              <a:defRPr sz="900" b="0" kern="1200" cap="none" baseline="0">
                <a:solidFill>
                  <a:schemeClr val="bg1"/>
                </a:solidFill>
                <a:effectLst/>
                <a:latin typeface="Barlow" panose="00000500000000000000" pitchFamily="2" charset="0"/>
                <a:ea typeface="+mn-ea"/>
                <a:cs typeface="Arial" panose="020B0604020202020204" pitchFamily="34" charset="0"/>
              </a:defRPr>
            </a:lvl1pPr>
            <a:lvl2pPr marL="417920" indent="-160738" algn="l" defTabSz="257181" rtl="0" eaLnBrk="1" latinLnBrk="0" hangingPunct="1">
              <a:spcBef>
                <a:spcPct val="20000"/>
              </a:spcBef>
              <a:spcAft>
                <a:spcPts val="338"/>
              </a:spcAft>
              <a:buClr>
                <a:srgbClr val="007ABD"/>
              </a:buClr>
              <a:buSzPct val="100000"/>
              <a:buFont typeface="Arial"/>
              <a:buChar char="•"/>
              <a:defRPr sz="788" b="0" kern="1200" cap="none" baseline="0">
                <a:solidFill>
                  <a:schemeClr val="bg1"/>
                </a:solidFill>
                <a:effectLst/>
                <a:latin typeface="Barlow" panose="00000500000000000000" pitchFamily="2" charset="0"/>
                <a:ea typeface="+mn-ea"/>
                <a:cs typeface="Arial" panose="020B0604020202020204" pitchFamily="34" charset="0"/>
              </a:defRPr>
            </a:lvl2pPr>
            <a:lvl3pPr marL="675101" indent="-160738" algn="l" defTabSz="257181" rtl="0" eaLnBrk="1" latinLnBrk="0" hangingPunct="1">
              <a:spcBef>
                <a:spcPct val="20000"/>
              </a:spcBef>
              <a:spcAft>
                <a:spcPts val="338"/>
              </a:spcAft>
              <a:buClr>
                <a:srgbClr val="007ABD"/>
              </a:buClr>
              <a:buSzPct val="100000"/>
              <a:buFont typeface="Arial"/>
              <a:buChar char="•"/>
              <a:defRPr sz="675" b="0" kern="1200" cap="none" baseline="0">
                <a:solidFill>
                  <a:schemeClr val="bg1"/>
                </a:solidFill>
                <a:effectLst/>
                <a:latin typeface="Barlow" panose="00000500000000000000" pitchFamily="2" charset="0"/>
                <a:ea typeface="+mn-ea"/>
                <a:cs typeface="Arial" panose="020B0604020202020204" pitchFamily="34" charset="0"/>
              </a:defRPr>
            </a:lvl3pPr>
            <a:lvl4pPr marL="867988"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4pPr>
            <a:lvl5pPr marL="1125169"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5pPr>
            <a:lvl6pPr marL="1414499"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1671680"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1928861"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186042"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r>
              <a:rPr lang="en-US" sz="1800" dirty="0">
                <a:solidFill>
                  <a:srgbClr val="00B8C2"/>
                </a:solidFill>
                <a:latin typeface="Barlow SemiBold" panose="00000700000000000000" pitchFamily="2" charset="0"/>
              </a:rPr>
              <a:t>1. Help Us Spread the Word</a:t>
            </a:r>
          </a:p>
        </p:txBody>
      </p:sp>
      <p:sp>
        <p:nvSpPr>
          <p:cNvPr id="77" name="Content Placeholder 2">
            <a:extLst>
              <a:ext uri="{FF2B5EF4-FFF2-40B4-BE49-F238E27FC236}">
                <a16:creationId xmlns:a16="http://schemas.microsoft.com/office/drawing/2014/main" id="{B0C44B0B-5800-2631-4386-ED15ED32CD8B}"/>
              </a:ext>
            </a:extLst>
          </p:cNvPr>
          <p:cNvSpPr txBox="1">
            <a:spLocks/>
          </p:cNvSpPr>
          <p:nvPr/>
        </p:nvSpPr>
        <p:spPr>
          <a:xfrm>
            <a:off x="2337349" y="4094749"/>
            <a:ext cx="2194560" cy="2037481"/>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Experiencing food insecurity as a child can have long-term impacts on academic achievement as well as mental and physical health.</a:t>
            </a:r>
          </a:p>
          <a:p>
            <a:pPr defTabSz="257181">
              <a:spcAft>
                <a:spcPts val="338"/>
              </a:spcAft>
              <a:defRPr/>
            </a:pPr>
            <a:r>
              <a:rPr lang="en-US" sz="900" dirty="0">
                <a:solidFill>
                  <a:srgbClr val="000000"/>
                </a:solidFill>
              </a:rPr>
              <a:t>Help us spread the word about the new Alabama SUN Bucks grocery benefits program to ensure all eligible kids get the nourishment they need during the summer break.</a:t>
            </a:r>
          </a:p>
          <a:p>
            <a:r>
              <a:rPr lang="en-US" sz="900" dirty="0">
                <a:solidFill>
                  <a:srgbClr val="000000"/>
                </a:solidFill>
              </a:rPr>
              <a:t>Learn more about Alabama SUN Bucks at </a:t>
            </a:r>
            <a:r>
              <a:rPr lang="en-US" sz="900" dirty="0">
                <a:hlinkClick r:id="rId4"/>
              </a:rPr>
              <a:t>www.alabama-sunbucks.com/</a:t>
            </a:r>
            <a:endParaRPr lang="en-US" sz="900" dirty="0"/>
          </a:p>
          <a:p>
            <a:r>
              <a:rPr lang="en-US" sz="900" dirty="0"/>
              <a:t>#HealthyLiving #AlabamaSUNBucks #SummerEBT</a:t>
            </a:r>
          </a:p>
        </p:txBody>
      </p:sp>
      <p:sp>
        <p:nvSpPr>
          <p:cNvPr id="78" name="Content Placeholder 2">
            <a:extLst>
              <a:ext uri="{FF2B5EF4-FFF2-40B4-BE49-F238E27FC236}">
                <a16:creationId xmlns:a16="http://schemas.microsoft.com/office/drawing/2014/main" id="{1517B2FA-5620-0278-D650-3CECB9257724}"/>
              </a:ext>
            </a:extLst>
          </p:cNvPr>
          <p:cNvSpPr txBox="1">
            <a:spLocks/>
          </p:cNvSpPr>
          <p:nvPr/>
        </p:nvSpPr>
        <p:spPr>
          <a:xfrm>
            <a:off x="2337349" y="6552410"/>
            <a:ext cx="2194560" cy="1278812"/>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Help us spread the word about the new Alabama SUN Bucks grocery benefits program to ensure all eligible kids get the nourishment they need during the summer break.</a:t>
            </a:r>
          </a:p>
          <a:p>
            <a:r>
              <a:rPr lang="en-US" sz="900" dirty="0">
                <a:solidFill>
                  <a:srgbClr val="000000"/>
                </a:solidFill>
              </a:rPr>
              <a:t>Learn more: </a:t>
            </a:r>
            <a:r>
              <a:rPr lang="en-US" sz="900" dirty="0">
                <a:hlinkClick r:id="rId4"/>
              </a:rPr>
              <a:t>www.alabama-sunbucks.com/</a:t>
            </a:r>
            <a:endParaRPr lang="en-US" sz="900" dirty="0"/>
          </a:p>
          <a:p>
            <a:pPr defTabSz="257181">
              <a:spcAft>
                <a:spcPts val="338"/>
              </a:spcAft>
              <a:defRPr/>
            </a:pPr>
            <a:r>
              <a:rPr lang="en-US" sz="900" dirty="0"/>
              <a:t>#HealthyLiving #AlabamaSUNBucks #SummerEBT</a:t>
            </a:r>
          </a:p>
        </p:txBody>
      </p:sp>
      <p:cxnSp>
        <p:nvCxnSpPr>
          <p:cNvPr id="83" name="Straight Connector 82">
            <a:extLst>
              <a:ext uri="{FF2B5EF4-FFF2-40B4-BE49-F238E27FC236}">
                <a16:creationId xmlns:a16="http://schemas.microsoft.com/office/drawing/2014/main" id="{703155DD-B6AF-CBF2-D58F-9744EAE330AB}"/>
              </a:ext>
            </a:extLst>
          </p:cNvPr>
          <p:cNvCxnSpPr>
            <a:cxnSpLocks/>
          </p:cNvCxnSpPr>
          <p:nvPr/>
        </p:nvCxnSpPr>
        <p:spPr>
          <a:xfrm>
            <a:off x="964107" y="6503955"/>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nvGrpSpPr>
          <p:cNvPr id="87" name="Group 86">
            <a:extLst>
              <a:ext uri="{FF2B5EF4-FFF2-40B4-BE49-F238E27FC236}">
                <a16:creationId xmlns:a16="http://schemas.microsoft.com/office/drawing/2014/main" id="{370AE136-4BEF-8D32-C63E-2772FB60C45D}"/>
              </a:ext>
            </a:extLst>
          </p:cNvPr>
          <p:cNvGrpSpPr/>
          <p:nvPr/>
        </p:nvGrpSpPr>
        <p:grpSpPr>
          <a:xfrm>
            <a:off x="2089386" y="1724827"/>
            <a:ext cx="2679228" cy="8962795"/>
            <a:chOff x="3853793" y="263857"/>
            <a:chExt cx="3707642" cy="6328012"/>
          </a:xfrm>
        </p:grpSpPr>
        <p:cxnSp>
          <p:nvCxnSpPr>
            <p:cNvPr id="98" name="Straight Connector 97">
              <a:extLst>
                <a:ext uri="{FF2B5EF4-FFF2-40B4-BE49-F238E27FC236}">
                  <a16:creationId xmlns:a16="http://schemas.microsoft.com/office/drawing/2014/main" id="{361985DC-CD2C-D5C3-1E6C-BA770E1FD429}"/>
                </a:ext>
              </a:extLst>
            </p:cNvPr>
            <p:cNvCxnSpPr>
              <a:cxnSpLocks/>
            </p:cNvCxnSpPr>
            <p:nvPr/>
          </p:nvCxnSpPr>
          <p:spPr>
            <a:xfrm>
              <a:off x="7561435"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91EAE113-F947-F240-FA2C-721D2B3523AB}"/>
                </a:ext>
              </a:extLst>
            </p:cNvPr>
            <p:cNvCxnSpPr>
              <a:cxnSpLocks/>
            </p:cNvCxnSpPr>
            <p:nvPr/>
          </p:nvCxnSpPr>
          <p:spPr>
            <a:xfrm>
              <a:off x="3853793"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90" name="Straight Connector 89">
            <a:extLst>
              <a:ext uri="{FF2B5EF4-FFF2-40B4-BE49-F238E27FC236}">
                <a16:creationId xmlns:a16="http://schemas.microsoft.com/office/drawing/2014/main" id="{7F9FC03D-7A2C-A5C7-DD07-BE9A287FEBBE}"/>
              </a:ext>
            </a:extLst>
          </p:cNvPr>
          <p:cNvCxnSpPr>
            <a:cxnSpLocks/>
          </p:cNvCxnSpPr>
          <p:nvPr/>
        </p:nvCxnSpPr>
        <p:spPr>
          <a:xfrm>
            <a:off x="964107" y="8017237"/>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sp>
        <p:nvSpPr>
          <p:cNvPr id="91" name="Content Placeholder 2">
            <a:extLst>
              <a:ext uri="{FF2B5EF4-FFF2-40B4-BE49-F238E27FC236}">
                <a16:creationId xmlns:a16="http://schemas.microsoft.com/office/drawing/2014/main" id="{CA647AD5-2670-E86B-EA48-3E41044C4E13}"/>
              </a:ext>
            </a:extLst>
          </p:cNvPr>
          <p:cNvSpPr txBox="1">
            <a:spLocks/>
          </p:cNvSpPr>
          <p:nvPr/>
        </p:nvSpPr>
        <p:spPr>
          <a:xfrm>
            <a:off x="2337349" y="8137649"/>
            <a:ext cx="2194560" cy="1999009"/>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Experiencing food insecurity as a child can have long-term impacts on academic achievement as well as mental and physical health.</a:t>
            </a:r>
          </a:p>
          <a:p>
            <a:pPr defTabSz="257181">
              <a:spcAft>
                <a:spcPts val="338"/>
              </a:spcAft>
              <a:defRPr/>
            </a:pPr>
            <a:r>
              <a:rPr lang="en-US" sz="900" dirty="0">
                <a:solidFill>
                  <a:srgbClr val="000000"/>
                </a:solidFill>
              </a:rPr>
              <a:t>Help us spread the word about the new </a:t>
            </a:r>
            <a:r>
              <a:rPr lang="en-US" sz="900">
                <a:solidFill>
                  <a:srgbClr val="000000"/>
                </a:solidFill>
              </a:rPr>
              <a:t>Alabama SUN </a:t>
            </a:r>
            <a:r>
              <a:rPr lang="en-US" sz="900" dirty="0">
                <a:solidFill>
                  <a:srgbClr val="000000"/>
                </a:solidFill>
              </a:rPr>
              <a:t>Bucks grocery benefits program to ensure all eligible kids get the nourishment they need during the summer break.</a:t>
            </a:r>
          </a:p>
          <a:p>
            <a:pPr defTabSz="257181">
              <a:spcAft>
                <a:spcPts val="338"/>
              </a:spcAft>
              <a:defRPr/>
            </a:pPr>
            <a:r>
              <a:rPr lang="en-US" sz="900" dirty="0">
                <a:solidFill>
                  <a:srgbClr val="000000"/>
                </a:solidFill>
              </a:rPr>
              <a:t>To learn more about </a:t>
            </a:r>
            <a:r>
              <a:rPr lang="en-US" sz="900">
                <a:solidFill>
                  <a:srgbClr val="000000"/>
                </a:solidFill>
              </a:rPr>
              <a:t>Alabama SUN </a:t>
            </a:r>
            <a:r>
              <a:rPr lang="en-US" sz="900" dirty="0">
                <a:solidFill>
                  <a:srgbClr val="000000"/>
                </a:solidFill>
              </a:rPr>
              <a:t>Bucks, click the link in our bio. </a:t>
            </a:r>
          </a:p>
          <a:p>
            <a:pPr defTabSz="257181">
              <a:spcAft>
                <a:spcPts val="338"/>
              </a:spcAft>
              <a:defRPr/>
            </a:pPr>
            <a:r>
              <a:rPr lang="en-US" sz="900" dirty="0"/>
              <a:t>#HealthyLiving </a:t>
            </a:r>
            <a:r>
              <a:rPr lang="en-US" sz="900"/>
              <a:t>#AlabamaSUNBucks </a:t>
            </a:r>
            <a:r>
              <a:rPr lang="en-US" sz="900" dirty="0"/>
              <a:t>#SummerEBT</a:t>
            </a:r>
          </a:p>
        </p:txBody>
      </p:sp>
      <p:sp>
        <p:nvSpPr>
          <p:cNvPr id="4" name="Content Placeholder 2">
            <a:extLst>
              <a:ext uri="{FF2B5EF4-FFF2-40B4-BE49-F238E27FC236}">
                <a16:creationId xmlns:a16="http://schemas.microsoft.com/office/drawing/2014/main" id="{2D68B59B-3984-0CFC-ABA9-BE53C2B71D98}"/>
              </a:ext>
            </a:extLst>
          </p:cNvPr>
          <p:cNvSpPr txBox="1">
            <a:spLocks/>
          </p:cNvSpPr>
          <p:nvPr/>
        </p:nvSpPr>
        <p:spPr>
          <a:xfrm>
            <a:off x="2369435" y="1686811"/>
            <a:ext cx="1513594" cy="161583"/>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Bef>
                <a:spcPts val="0"/>
              </a:spcBef>
              <a:spcAft>
                <a:spcPts val="0"/>
              </a:spcAft>
              <a:buClrTx/>
              <a:buSzTx/>
              <a:defRPr/>
            </a:pPr>
            <a:r>
              <a:rPr lang="en-US" sz="1050" b="1" dirty="0">
                <a:solidFill>
                  <a:srgbClr val="00B8C2"/>
                </a:solidFill>
              </a:rPr>
              <a:t>ENGLISH</a:t>
            </a:r>
            <a:endParaRPr lang="en-US" sz="1050" dirty="0">
              <a:highlight>
                <a:srgbClr val="FFFF00"/>
              </a:highlight>
            </a:endParaRPr>
          </a:p>
        </p:txBody>
      </p:sp>
      <p:sp>
        <p:nvSpPr>
          <p:cNvPr id="6" name="TextBox 5">
            <a:hlinkClick r:id="rId5" action="ppaction://hlinkfile"/>
            <a:extLst>
              <a:ext uri="{FF2B5EF4-FFF2-40B4-BE49-F238E27FC236}">
                <a16:creationId xmlns:a16="http://schemas.microsoft.com/office/drawing/2014/main" id="{93421350-F7FA-C8C2-7E59-6440BE20D825}"/>
              </a:ext>
            </a:extLst>
          </p:cNvPr>
          <p:cNvSpPr txBox="1"/>
          <p:nvPr/>
        </p:nvSpPr>
        <p:spPr>
          <a:xfrm>
            <a:off x="3369611" y="1556588"/>
            <a:ext cx="1102944" cy="273175"/>
          </a:xfrm>
          <a:prstGeom prst="roundRect">
            <a:avLst/>
          </a:prstGeom>
          <a:solidFill>
            <a:schemeClr val="tx1">
              <a:alpha val="10000"/>
            </a:schemeClr>
          </a:solidFill>
          <a:ln>
            <a:solidFill>
              <a:srgbClr val="1EA4A4"/>
            </a:solidFill>
          </a:ln>
        </p:spPr>
        <p:txBody>
          <a:bodyPr wrap="square" anchor="ctr">
            <a:noAutofit/>
          </a:bodyPr>
          <a:lstStyle/>
          <a:p>
            <a:pPr algn="ctr" defTabSz="257181">
              <a:buClr>
                <a:srgbClr val="007ABD"/>
              </a:buClr>
              <a:buSzPct val="100000"/>
              <a:defRPr/>
            </a:pPr>
            <a:r>
              <a:rPr lang="en-US" sz="900" b="1">
                <a:solidFill>
                  <a:schemeClr val="tx2"/>
                </a:solidFill>
                <a:latin typeface="Barlow" panose="00000500000000000000" pitchFamily="2" charset="0"/>
                <a:cs typeface="Arial" panose="020B0604020202020204" pitchFamily="34" charset="0"/>
              </a:rPr>
              <a:t>OPEN FOLDER</a:t>
            </a:r>
            <a:endParaRPr lang="en-US" sz="900">
              <a:solidFill>
                <a:schemeClr val="tx2"/>
              </a:solidFill>
              <a:latin typeface="Barlow" panose="00000500000000000000" pitchFamily="2" charset="0"/>
              <a:cs typeface="Arial" panose="020B0604020202020204" pitchFamily="34" charset="0"/>
            </a:endParaRPr>
          </a:p>
        </p:txBody>
      </p:sp>
      <p:grpSp>
        <p:nvGrpSpPr>
          <p:cNvPr id="14" name="Group 13">
            <a:extLst>
              <a:ext uri="{FF2B5EF4-FFF2-40B4-BE49-F238E27FC236}">
                <a16:creationId xmlns:a16="http://schemas.microsoft.com/office/drawing/2014/main" id="{79AFC7A0-7DDD-1BB1-7DC9-23FF7ADB4172}"/>
              </a:ext>
            </a:extLst>
          </p:cNvPr>
          <p:cNvGrpSpPr/>
          <p:nvPr/>
        </p:nvGrpSpPr>
        <p:grpSpPr>
          <a:xfrm>
            <a:off x="1329479" y="4094749"/>
            <a:ext cx="569264" cy="234204"/>
            <a:chOff x="1329479" y="3649018"/>
            <a:chExt cx="569264" cy="234204"/>
          </a:xfrm>
        </p:grpSpPr>
        <p:pic>
          <p:nvPicPr>
            <p:cNvPr id="2" name="Graphic 1">
              <a:extLst>
                <a:ext uri="{FF2B5EF4-FFF2-40B4-BE49-F238E27FC236}">
                  <a16:creationId xmlns:a16="http://schemas.microsoft.com/office/drawing/2014/main" id="{28785E68-61A2-B5BF-2EA5-019B969DE38A}"/>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395346" y="3649018"/>
              <a:ext cx="123444" cy="123444"/>
            </a:xfrm>
            <a:prstGeom prst="rect">
              <a:avLst/>
            </a:prstGeom>
          </p:spPr>
        </p:pic>
        <p:sp>
          <p:nvSpPr>
            <p:cNvPr id="3" name="TextBox 2">
              <a:extLst>
                <a:ext uri="{FF2B5EF4-FFF2-40B4-BE49-F238E27FC236}">
                  <a16:creationId xmlns:a16="http://schemas.microsoft.com/office/drawing/2014/main" id="{8C8369CC-7AFA-048D-5A5D-CC9EC89FDB68}"/>
                </a:ext>
              </a:extLst>
            </p:cNvPr>
            <p:cNvSpPr txBox="1"/>
            <p:nvPr/>
          </p:nvSpPr>
          <p:spPr>
            <a:xfrm>
              <a:off x="1329479"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Facebook</a:t>
              </a:r>
            </a:p>
          </p:txBody>
        </p:sp>
        <p:pic>
          <p:nvPicPr>
            <p:cNvPr id="5" name="Graphic 4">
              <a:extLst>
                <a:ext uri="{FF2B5EF4-FFF2-40B4-BE49-F238E27FC236}">
                  <a16:creationId xmlns:a16="http://schemas.microsoft.com/office/drawing/2014/main" id="{873427EB-E747-A692-CD35-24D2E66173FE}"/>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709432" y="3649018"/>
              <a:ext cx="123444" cy="123444"/>
            </a:xfrm>
            <a:prstGeom prst="rect">
              <a:avLst/>
            </a:prstGeom>
          </p:spPr>
        </p:pic>
        <p:sp>
          <p:nvSpPr>
            <p:cNvPr id="7" name="TextBox 6">
              <a:extLst>
                <a:ext uri="{FF2B5EF4-FFF2-40B4-BE49-F238E27FC236}">
                  <a16:creationId xmlns:a16="http://schemas.microsoft.com/office/drawing/2014/main" id="{58D3BEE3-5122-6CEA-BF2D-9182DF0B8224}"/>
                </a:ext>
              </a:extLst>
            </p:cNvPr>
            <p:cNvSpPr txBox="1"/>
            <p:nvPr/>
          </p:nvSpPr>
          <p:spPr>
            <a:xfrm>
              <a:off x="1643565"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LinkedIn</a:t>
              </a:r>
            </a:p>
          </p:txBody>
        </p:sp>
      </p:grpSp>
      <p:grpSp>
        <p:nvGrpSpPr>
          <p:cNvPr id="15" name="Group 14">
            <a:extLst>
              <a:ext uri="{FF2B5EF4-FFF2-40B4-BE49-F238E27FC236}">
                <a16:creationId xmlns:a16="http://schemas.microsoft.com/office/drawing/2014/main" id="{806D6A1F-F5EA-ABFC-54B6-0C197AFA029F}"/>
              </a:ext>
            </a:extLst>
          </p:cNvPr>
          <p:cNvGrpSpPr/>
          <p:nvPr/>
        </p:nvGrpSpPr>
        <p:grpSpPr>
          <a:xfrm>
            <a:off x="1639061" y="6626006"/>
            <a:ext cx="259687" cy="234203"/>
            <a:chOff x="1639061" y="6364040"/>
            <a:chExt cx="259687" cy="234203"/>
          </a:xfrm>
        </p:grpSpPr>
        <p:pic>
          <p:nvPicPr>
            <p:cNvPr id="9" name="Graphic 8">
              <a:extLst>
                <a:ext uri="{FF2B5EF4-FFF2-40B4-BE49-F238E27FC236}">
                  <a16:creationId xmlns:a16="http://schemas.microsoft.com/office/drawing/2014/main" id="{A03D9FFA-26B3-E647-A620-8F51ECB1999F}"/>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707183" y="6364040"/>
              <a:ext cx="123443" cy="123443"/>
            </a:xfrm>
            <a:prstGeom prst="rect">
              <a:avLst/>
            </a:prstGeom>
          </p:spPr>
        </p:pic>
        <p:sp>
          <p:nvSpPr>
            <p:cNvPr id="11" name="TextBox 10">
              <a:extLst>
                <a:ext uri="{FF2B5EF4-FFF2-40B4-BE49-F238E27FC236}">
                  <a16:creationId xmlns:a16="http://schemas.microsoft.com/office/drawing/2014/main" id="{915DC9E3-92A7-52F1-91C7-7CAAC24CD779}"/>
                </a:ext>
              </a:extLst>
            </p:cNvPr>
            <p:cNvSpPr txBox="1"/>
            <p:nvPr/>
          </p:nvSpPr>
          <p:spPr>
            <a:xfrm>
              <a:off x="1639061" y="6520401"/>
              <a:ext cx="259687" cy="77842"/>
            </a:xfrm>
            <a:prstGeom prst="rect">
              <a:avLst/>
            </a:prstGeom>
            <a:noFill/>
          </p:spPr>
          <p:txBody>
            <a:bodyPr wrap="none" lIns="0" tIns="0" rIns="0" bIns="0">
              <a:spAutoFit/>
            </a:bodyPr>
            <a:lstStyle/>
            <a:p>
              <a:pPr algn="ctr" defTabSz="257181">
                <a:defRPr/>
              </a:pPr>
              <a:r>
                <a:rPr lang="en-US" sz="506">
                  <a:solidFill>
                    <a:srgbClr val="000000"/>
                  </a:solidFill>
                  <a:latin typeface="Barlow Semi Condensed" panose="00000506000000000000" pitchFamily="2" charset="0"/>
                </a:rPr>
                <a:t>X (Twitter)</a:t>
              </a:r>
            </a:p>
          </p:txBody>
        </p:sp>
      </p:grpSp>
      <p:grpSp>
        <p:nvGrpSpPr>
          <p:cNvPr id="16" name="Group 15">
            <a:extLst>
              <a:ext uri="{FF2B5EF4-FFF2-40B4-BE49-F238E27FC236}">
                <a16:creationId xmlns:a16="http://schemas.microsoft.com/office/drawing/2014/main" id="{2B55836F-E773-B92D-79B6-D872A47ECDD7}"/>
              </a:ext>
            </a:extLst>
          </p:cNvPr>
          <p:cNvGrpSpPr/>
          <p:nvPr/>
        </p:nvGrpSpPr>
        <p:grpSpPr>
          <a:xfrm>
            <a:off x="1643569" y="8203253"/>
            <a:ext cx="255178" cy="234204"/>
            <a:chOff x="1643569" y="7854221"/>
            <a:chExt cx="255178" cy="234204"/>
          </a:xfrm>
        </p:grpSpPr>
        <p:pic>
          <p:nvPicPr>
            <p:cNvPr id="12" name="Graphic 11">
              <a:extLst>
                <a:ext uri="{FF2B5EF4-FFF2-40B4-BE49-F238E27FC236}">
                  <a16:creationId xmlns:a16="http://schemas.microsoft.com/office/drawing/2014/main" id="{8C122A64-5BB1-25F6-731E-EB5C06A1741C}"/>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709436" y="7854221"/>
              <a:ext cx="123444" cy="123444"/>
            </a:xfrm>
            <a:prstGeom prst="rect">
              <a:avLst/>
            </a:prstGeom>
          </p:spPr>
        </p:pic>
        <p:sp>
          <p:nvSpPr>
            <p:cNvPr id="13" name="TextBox 12">
              <a:extLst>
                <a:ext uri="{FF2B5EF4-FFF2-40B4-BE49-F238E27FC236}">
                  <a16:creationId xmlns:a16="http://schemas.microsoft.com/office/drawing/2014/main" id="{227A95B0-B2B0-F869-A671-BF7AD6E799B2}"/>
                </a:ext>
              </a:extLst>
            </p:cNvPr>
            <p:cNvSpPr txBox="1"/>
            <p:nvPr/>
          </p:nvSpPr>
          <p:spPr>
            <a:xfrm>
              <a:off x="1643569" y="8010583"/>
              <a:ext cx="255178" cy="77842"/>
            </a:xfrm>
            <a:prstGeom prst="rect">
              <a:avLst/>
            </a:prstGeom>
            <a:noFill/>
          </p:spPr>
          <p:txBody>
            <a:bodyPr wrap="square" lIns="0" tIns="0" rIns="0" bIns="0">
              <a:spAutoFit/>
            </a:bodyPr>
            <a:lstStyle/>
            <a:p>
              <a:pPr algn="ctr" defTabSz="257181">
                <a:defRPr/>
              </a:pPr>
              <a:r>
                <a:rPr lang="en-US" sz="506">
                  <a:solidFill>
                    <a:schemeClr val="bg1"/>
                  </a:solidFill>
                  <a:latin typeface="Barlow Semi Condensed" panose="00000506000000000000" pitchFamily="2" charset="0"/>
                </a:rPr>
                <a:t>Instagram</a:t>
              </a:r>
            </a:p>
          </p:txBody>
        </p:sp>
      </p:grpSp>
    </p:spTree>
    <p:extLst>
      <p:ext uri="{BB962C8B-B14F-4D97-AF65-F5344CB8AC3E}">
        <p14:creationId xmlns:p14="http://schemas.microsoft.com/office/powerpoint/2010/main" val="361291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FC28F-3CDB-32DE-799A-451F73CB093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A534689-402B-9712-4501-55072155FCE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37349" y="1869579"/>
            <a:ext cx="2103120" cy="2103120"/>
          </a:xfrm>
          <a:prstGeom prst="rect">
            <a:avLst/>
          </a:prstGeom>
        </p:spPr>
      </p:pic>
      <p:sp>
        <p:nvSpPr>
          <p:cNvPr id="10" name="Title 1">
            <a:extLst>
              <a:ext uri="{FF2B5EF4-FFF2-40B4-BE49-F238E27FC236}">
                <a16:creationId xmlns:a16="http://schemas.microsoft.com/office/drawing/2014/main" id="{71CE78D2-925E-F589-AF2F-42026632DE02}"/>
              </a:ext>
            </a:extLst>
          </p:cNvPr>
          <p:cNvSpPr txBox="1">
            <a:spLocks/>
          </p:cNvSpPr>
          <p:nvPr/>
        </p:nvSpPr>
        <p:spPr>
          <a:xfrm>
            <a:off x="209924" y="292665"/>
            <a:ext cx="3538770" cy="684219"/>
          </a:xfrm>
          <a:prstGeom prst="rect">
            <a:avLst/>
          </a:prstGeom>
        </p:spPr>
        <p:txBody>
          <a:bodyPr vert="horz" lIns="0" tIns="0" rIns="91440" bIns="0" rtlCol="0" anchor="ctr">
            <a:normAutofit/>
          </a:bodyPr>
          <a:lstStyle>
            <a:lvl1pPr algn="l" defTabSz="257181" rtl="0" eaLnBrk="1" latinLnBrk="0" hangingPunct="1">
              <a:spcBef>
                <a:spcPct val="0"/>
              </a:spcBef>
              <a:buNone/>
              <a:defRPr lang="en-US" sz="1800" kern="1200" cap="none">
                <a:ln w="3175" cmpd="sng">
                  <a:noFill/>
                </a:ln>
                <a:solidFill>
                  <a:schemeClr val="bg1"/>
                </a:solidFill>
                <a:effectLst/>
                <a:latin typeface="Montserrat Medium" panose="00000600000000000000"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t>For Schools/ Partners</a:t>
            </a:r>
          </a:p>
        </p:txBody>
      </p:sp>
      <p:sp>
        <p:nvSpPr>
          <p:cNvPr id="21" name="Content Placeholder 2">
            <a:extLst>
              <a:ext uri="{FF2B5EF4-FFF2-40B4-BE49-F238E27FC236}">
                <a16:creationId xmlns:a16="http://schemas.microsoft.com/office/drawing/2014/main" id="{E1AB8AEB-4857-A9C1-E14D-E22B1D8BEE0C}"/>
              </a:ext>
            </a:extLst>
          </p:cNvPr>
          <p:cNvSpPr txBox="1">
            <a:spLocks/>
          </p:cNvSpPr>
          <p:nvPr/>
        </p:nvSpPr>
        <p:spPr>
          <a:xfrm>
            <a:off x="209920" y="840763"/>
            <a:ext cx="4782987" cy="276999"/>
          </a:xfrm>
          <a:prstGeom prst="rect">
            <a:avLst/>
          </a:prstGeom>
        </p:spPr>
        <p:txBody>
          <a:bodyPr vert="horz" wrap="square" lIns="0" tIns="0" rIns="91440" bIns="0" rtlCol="0" anchor="t">
            <a:spAutoFit/>
          </a:bodyPr>
          <a:lstStyle>
            <a:lvl1pPr marL="0" indent="0" algn="l" defTabSz="257181" rtl="0" eaLnBrk="1" latinLnBrk="0" hangingPunct="1">
              <a:spcBef>
                <a:spcPct val="20000"/>
              </a:spcBef>
              <a:spcAft>
                <a:spcPts val="338"/>
              </a:spcAft>
              <a:buClr>
                <a:srgbClr val="007ABD"/>
              </a:buClr>
              <a:buSzPct val="100000"/>
              <a:buFont typeface="Arial"/>
              <a:buNone/>
              <a:defRPr sz="900" b="0" kern="1200" cap="none" baseline="0">
                <a:solidFill>
                  <a:schemeClr val="bg1"/>
                </a:solidFill>
                <a:effectLst/>
                <a:latin typeface="Barlow" panose="00000500000000000000" pitchFamily="2" charset="0"/>
                <a:ea typeface="+mn-ea"/>
                <a:cs typeface="Arial" panose="020B0604020202020204" pitchFamily="34" charset="0"/>
              </a:defRPr>
            </a:lvl1pPr>
            <a:lvl2pPr marL="417920" indent="-160738" algn="l" defTabSz="257181" rtl="0" eaLnBrk="1" latinLnBrk="0" hangingPunct="1">
              <a:spcBef>
                <a:spcPct val="20000"/>
              </a:spcBef>
              <a:spcAft>
                <a:spcPts val="338"/>
              </a:spcAft>
              <a:buClr>
                <a:srgbClr val="007ABD"/>
              </a:buClr>
              <a:buSzPct val="100000"/>
              <a:buFont typeface="Arial"/>
              <a:buChar char="•"/>
              <a:defRPr sz="788" b="0" kern="1200" cap="none" baseline="0">
                <a:solidFill>
                  <a:schemeClr val="bg1"/>
                </a:solidFill>
                <a:effectLst/>
                <a:latin typeface="Barlow" panose="00000500000000000000" pitchFamily="2" charset="0"/>
                <a:ea typeface="+mn-ea"/>
                <a:cs typeface="Arial" panose="020B0604020202020204" pitchFamily="34" charset="0"/>
              </a:defRPr>
            </a:lvl2pPr>
            <a:lvl3pPr marL="675101" indent="-160738" algn="l" defTabSz="257181" rtl="0" eaLnBrk="1" latinLnBrk="0" hangingPunct="1">
              <a:spcBef>
                <a:spcPct val="20000"/>
              </a:spcBef>
              <a:spcAft>
                <a:spcPts val="338"/>
              </a:spcAft>
              <a:buClr>
                <a:srgbClr val="007ABD"/>
              </a:buClr>
              <a:buSzPct val="100000"/>
              <a:buFont typeface="Arial"/>
              <a:buChar char="•"/>
              <a:defRPr sz="675" b="0" kern="1200" cap="none" baseline="0">
                <a:solidFill>
                  <a:schemeClr val="bg1"/>
                </a:solidFill>
                <a:effectLst/>
                <a:latin typeface="Barlow" panose="00000500000000000000" pitchFamily="2" charset="0"/>
                <a:ea typeface="+mn-ea"/>
                <a:cs typeface="Arial" panose="020B0604020202020204" pitchFamily="34" charset="0"/>
              </a:defRPr>
            </a:lvl3pPr>
            <a:lvl4pPr marL="867988"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4pPr>
            <a:lvl5pPr marL="1125169"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5pPr>
            <a:lvl6pPr marL="1414499"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1671680"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1928861"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186042"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r>
              <a:rPr lang="en-US" sz="1800">
                <a:solidFill>
                  <a:srgbClr val="00B8C2"/>
                </a:solidFill>
                <a:latin typeface="Barlow SemiBold" panose="00000700000000000000" pitchFamily="2" charset="0"/>
              </a:rPr>
              <a:t>2. Thank You</a:t>
            </a:r>
          </a:p>
        </p:txBody>
      </p:sp>
      <p:sp>
        <p:nvSpPr>
          <p:cNvPr id="77" name="Content Placeholder 2">
            <a:extLst>
              <a:ext uri="{FF2B5EF4-FFF2-40B4-BE49-F238E27FC236}">
                <a16:creationId xmlns:a16="http://schemas.microsoft.com/office/drawing/2014/main" id="{A742BA33-A160-04FB-6CD1-5F22ADB5ACBD}"/>
              </a:ext>
            </a:extLst>
          </p:cNvPr>
          <p:cNvSpPr txBox="1">
            <a:spLocks/>
          </p:cNvSpPr>
          <p:nvPr/>
        </p:nvSpPr>
        <p:spPr>
          <a:xfrm>
            <a:off x="2337349" y="4094749"/>
            <a:ext cx="2194560" cy="1965153"/>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We thank our schools and partners for supporting us in making Alabama SUN Bucks a huge success.</a:t>
            </a:r>
          </a:p>
          <a:p>
            <a:pPr defTabSz="257181">
              <a:spcAft>
                <a:spcPts val="338"/>
              </a:spcAft>
              <a:defRPr/>
            </a:pPr>
            <a:r>
              <a:rPr lang="en-US" sz="900" dirty="0">
                <a:solidFill>
                  <a:srgbClr val="000000"/>
                </a:solidFill>
              </a:rPr>
              <a:t>This grocery benefits program will help increase food and nutrition security for our kids during the summer break.</a:t>
            </a:r>
          </a:p>
          <a:p>
            <a:pPr defTabSz="257181">
              <a:spcAft>
                <a:spcPts val="338"/>
              </a:spcAft>
              <a:defRPr/>
            </a:pPr>
            <a:r>
              <a:rPr lang="en-US" sz="900" dirty="0">
                <a:solidFill>
                  <a:srgbClr val="000000"/>
                </a:solidFill>
              </a:rPr>
              <a:t>We eagerly look forward to your participation next year.</a:t>
            </a:r>
          </a:p>
          <a:p>
            <a:r>
              <a:rPr lang="en-US" sz="900" dirty="0">
                <a:solidFill>
                  <a:srgbClr val="000000"/>
                </a:solidFill>
              </a:rPr>
              <a:t>Learn more about Alabama SUN Bucks at </a:t>
            </a:r>
            <a:r>
              <a:rPr lang="en-US" sz="900" dirty="0">
                <a:hlinkClick r:id="rId4"/>
              </a:rPr>
              <a:t>www.alabama-sunbucks.com/</a:t>
            </a:r>
            <a:endParaRPr lang="en-US" sz="900" dirty="0"/>
          </a:p>
          <a:p>
            <a:r>
              <a:rPr lang="en-US" sz="900" dirty="0"/>
              <a:t>#HealthyLiving #AlabamaSUNBucks #SummerEBT</a:t>
            </a:r>
          </a:p>
        </p:txBody>
      </p:sp>
      <p:sp>
        <p:nvSpPr>
          <p:cNvPr id="78" name="Content Placeholder 2">
            <a:extLst>
              <a:ext uri="{FF2B5EF4-FFF2-40B4-BE49-F238E27FC236}">
                <a16:creationId xmlns:a16="http://schemas.microsoft.com/office/drawing/2014/main" id="{ECE087E6-294C-1AC3-2EBB-2023354B7C58}"/>
              </a:ext>
            </a:extLst>
          </p:cNvPr>
          <p:cNvSpPr txBox="1">
            <a:spLocks/>
          </p:cNvSpPr>
          <p:nvPr/>
        </p:nvSpPr>
        <p:spPr>
          <a:xfrm>
            <a:off x="2337349" y="6634742"/>
            <a:ext cx="2194560" cy="1760482"/>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Thank you to partners like [PARTNER NAME] for helping to make Alabama SUN Bucks a reality in Alabama. This grocery benefits program will help increase food and nutrition security for our kids during the summer break.</a:t>
            </a:r>
          </a:p>
          <a:p>
            <a:pPr defTabSz="257181">
              <a:spcAft>
                <a:spcPts val="338"/>
              </a:spcAft>
              <a:defRPr/>
            </a:pPr>
            <a:r>
              <a:rPr lang="en-US" sz="900" dirty="0">
                <a:solidFill>
                  <a:srgbClr val="000000"/>
                </a:solidFill>
              </a:rPr>
              <a:t>We eagerly look forward to your participation next year.</a:t>
            </a:r>
          </a:p>
          <a:p>
            <a:r>
              <a:rPr lang="en-US" sz="900" dirty="0">
                <a:solidFill>
                  <a:srgbClr val="000000"/>
                </a:solidFill>
              </a:rPr>
              <a:t>Learn more: </a:t>
            </a:r>
            <a:r>
              <a:rPr lang="en-US" sz="900" dirty="0">
                <a:hlinkClick r:id="rId4"/>
              </a:rPr>
              <a:t>www.alabama-sunbucks.com/</a:t>
            </a:r>
            <a:endParaRPr lang="en-US" sz="900" dirty="0"/>
          </a:p>
          <a:p>
            <a:r>
              <a:rPr lang="en-US" sz="900" dirty="0"/>
              <a:t>#HealthyLiving #AlabamaSUNBucks #SummerEBT</a:t>
            </a:r>
          </a:p>
        </p:txBody>
      </p:sp>
      <p:cxnSp>
        <p:nvCxnSpPr>
          <p:cNvPr id="83" name="Straight Connector 82">
            <a:extLst>
              <a:ext uri="{FF2B5EF4-FFF2-40B4-BE49-F238E27FC236}">
                <a16:creationId xmlns:a16="http://schemas.microsoft.com/office/drawing/2014/main" id="{075DFF00-F4EE-02E4-72E3-67B5FBB794D7}"/>
              </a:ext>
            </a:extLst>
          </p:cNvPr>
          <p:cNvCxnSpPr>
            <a:cxnSpLocks/>
          </p:cNvCxnSpPr>
          <p:nvPr/>
        </p:nvCxnSpPr>
        <p:spPr>
          <a:xfrm>
            <a:off x="964107" y="6347863"/>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nvGrpSpPr>
          <p:cNvPr id="87" name="Group 86">
            <a:extLst>
              <a:ext uri="{FF2B5EF4-FFF2-40B4-BE49-F238E27FC236}">
                <a16:creationId xmlns:a16="http://schemas.microsoft.com/office/drawing/2014/main" id="{045F744B-20FC-F4AA-00A2-C254E0F94656}"/>
              </a:ext>
            </a:extLst>
          </p:cNvPr>
          <p:cNvGrpSpPr/>
          <p:nvPr/>
        </p:nvGrpSpPr>
        <p:grpSpPr>
          <a:xfrm>
            <a:off x="2089386" y="1724827"/>
            <a:ext cx="2679228" cy="9387671"/>
            <a:chOff x="3853793" y="263857"/>
            <a:chExt cx="3707642" cy="6328012"/>
          </a:xfrm>
        </p:grpSpPr>
        <p:cxnSp>
          <p:nvCxnSpPr>
            <p:cNvPr id="98" name="Straight Connector 97">
              <a:extLst>
                <a:ext uri="{FF2B5EF4-FFF2-40B4-BE49-F238E27FC236}">
                  <a16:creationId xmlns:a16="http://schemas.microsoft.com/office/drawing/2014/main" id="{5DB7BC9F-00E1-6C4B-CC6F-7159C13BD806}"/>
                </a:ext>
              </a:extLst>
            </p:cNvPr>
            <p:cNvCxnSpPr>
              <a:cxnSpLocks/>
            </p:cNvCxnSpPr>
            <p:nvPr/>
          </p:nvCxnSpPr>
          <p:spPr>
            <a:xfrm>
              <a:off x="7561435"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80CC8BF1-1E5A-7B1C-F60E-4E22A9DD5661}"/>
                </a:ext>
              </a:extLst>
            </p:cNvPr>
            <p:cNvCxnSpPr>
              <a:cxnSpLocks/>
            </p:cNvCxnSpPr>
            <p:nvPr/>
          </p:nvCxnSpPr>
          <p:spPr>
            <a:xfrm>
              <a:off x="3853793"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90" name="Straight Connector 89">
            <a:extLst>
              <a:ext uri="{FF2B5EF4-FFF2-40B4-BE49-F238E27FC236}">
                <a16:creationId xmlns:a16="http://schemas.microsoft.com/office/drawing/2014/main" id="{AD69D605-186A-F11F-8196-B487E2B131BD}"/>
              </a:ext>
            </a:extLst>
          </p:cNvPr>
          <p:cNvCxnSpPr>
            <a:cxnSpLocks/>
          </p:cNvCxnSpPr>
          <p:nvPr/>
        </p:nvCxnSpPr>
        <p:spPr>
          <a:xfrm>
            <a:off x="964107" y="8678067"/>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sp>
        <p:nvSpPr>
          <p:cNvPr id="91" name="Content Placeholder 2">
            <a:extLst>
              <a:ext uri="{FF2B5EF4-FFF2-40B4-BE49-F238E27FC236}">
                <a16:creationId xmlns:a16="http://schemas.microsoft.com/office/drawing/2014/main" id="{BB996C48-EB23-2C4E-EE81-CEDB3520BC53}"/>
              </a:ext>
            </a:extLst>
          </p:cNvPr>
          <p:cNvSpPr txBox="1">
            <a:spLocks/>
          </p:cNvSpPr>
          <p:nvPr/>
        </p:nvSpPr>
        <p:spPr>
          <a:xfrm>
            <a:off x="2337349" y="8798479"/>
            <a:ext cx="2194560" cy="1898981"/>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Thank you to partners like [PARTNER NAME] for helping to make </a:t>
            </a:r>
            <a:r>
              <a:rPr lang="en-US" sz="900">
                <a:solidFill>
                  <a:srgbClr val="000000"/>
                </a:solidFill>
              </a:rPr>
              <a:t>Alabama SUN </a:t>
            </a:r>
            <a:r>
              <a:rPr lang="en-US" sz="900" dirty="0">
                <a:solidFill>
                  <a:srgbClr val="000000"/>
                </a:solidFill>
              </a:rPr>
              <a:t>Bucks a reality in Alabama. This grocery benefits program will help increase food and nutrition security for our kids during the summer break.</a:t>
            </a:r>
          </a:p>
          <a:p>
            <a:pPr defTabSz="257181">
              <a:spcAft>
                <a:spcPts val="338"/>
              </a:spcAft>
              <a:defRPr/>
            </a:pPr>
            <a:r>
              <a:rPr lang="en-US" sz="900" dirty="0">
                <a:solidFill>
                  <a:srgbClr val="000000"/>
                </a:solidFill>
              </a:rPr>
              <a:t>We eagerly look forward to your participation next year.</a:t>
            </a:r>
          </a:p>
          <a:p>
            <a:r>
              <a:rPr lang="en-US" sz="900" dirty="0">
                <a:solidFill>
                  <a:srgbClr val="000000"/>
                </a:solidFill>
              </a:rPr>
              <a:t>To learn more about </a:t>
            </a:r>
            <a:r>
              <a:rPr lang="en-US" sz="900">
                <a:solidFill>
                  <a:srgbClr val="000000"/>
                </a:solidFill>
              </a:rPr>
              <a:t>Alabama SUN </a:t>
            </a:r>
            <a:r>
              <a:rPr lang="en-US" sz="900" dirty="0">
                <a:solidFill>
                  <a:srgbClr val="000000"/>
                </a:solidFill>
              </a:rPr>
              <a:t>Bucks, click the link in our bio. </a:t>
            </a:r>
          </a:p>
          <a:p>
            <a:r>
              <a:rPr lang="en-US" sz="900" dirty="0"/>
              <a:t>#HealthyLiving </a:t>
            </a:r>
            <a:r>
              <a:rPr lang="en-US" sz="900"/>
              <a:t>#AlabamaSUNBucks </a:t>
            </a:r>
            <a:r>
              <a:rPr lang="en-US" sz="900" dirty="0"/>
              <a:t>#SummerEBT</a:t>
            </a:r>
          </a:p>
        </p:txBody>
      </p:sp>
      <p:sp>
        <p:nvSpPr>
          <p:cNvPr id="4" name="Content Placeholder 2">
            <a:extLst>
              <a:ext uri="{FF2B5EF4-FFF2-40B4-BE49-F238E27FC236}">
                <a16:creationId xmlns:a16="http://schemas.microsoft.com/office/drawing/2014/main" id="{063821B2-F6F2-672C-A915-44A38D87E950}"/>
              </a:ext>
            </a:extLst>
          </p:cNvPr>
          <p:cNvSpPr txBox="1">
            <a:spLocks/>
          </p:cNvSpPr>
          <p:nvPr/>
        </p:nvSpPr>
        <p:spPr>
          <a:xfrm>
            <a:off x="2369435" y="1686811"/>
            <a:ext cx="1513594" cy="161583"/>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Bef>
                <a:spcPts val="0"/>
              </a:spcBef>
              <a:spcAft>
                <a:spcPts val="0"/>
              </a:spcAft>
              <a:buClrTx/>
              <a:buSzTx/>
              <a:defRPr/>
            </a:pPr>
            <a:r>
              <a:rPr lang="en-US" sz="1050" b="1" dirty="0">
                <a:solidFill>
                  <a:srgbClr val="00B8C2"/>
                </a:solidFill>
              </a:rPr>
              <a:t>ENGLISH</a:t>
            </a:r>
            <a:endParaRPr lang="en-US" sz="1050" dirty="0">
              <a:highlight>
                <a:srgbClr val="FFFF00"/>
              </a:highlight>
            </a:endParaRPr>
          </a:p>
        </p:txBody>
      </p:sp>
      <p:sp>
        <p:nvSpPr>
          <p:cNvPr id="11" name="TextBox 10">
            <a:hlinkClick r:id="rId5" action="ppaction://hlinkfile"/>
            <a:extLst>
              <a:ext uri="{FF2B5EF4-FFF2-40B4-BE49-F238E27FC236}">
                <a16:creationId xmlns:a16="http://schemas.microsoft.com/office/drawing/2014/main" id="{AC5D661C-A866-44D9-C981-E857DE66E75F}"/>
              </a:ext>
            </a:extLst>
          </p:cNvPr>
          <p:cNvSpPr txBox="1"/>
          <p:nvPr/>
        </p:nvSpPr>
        <p:spPr>
          <a:xfrm>
            <a:off x="3369611" y="1556588"/>
            <a:ext cx="1102944" cy="273175"/>
          </a:xfrm>
          <a:prstGeom prst="roundRect">
            <a:avLst/>
          </a:prstGeom>
          <a:solidFill>
            <a:schemeClr val="tx1">
              <a:alpha val="10000"/>
            </a:schemeClr>
          </a:solidFill>
          <a:ln>
            <a:solidFill>
              <a:srgbClr val="1EA4A4"/>
            </a:solidFill>
          </a:ln>
        </p:spPr>
        <p:txBody>
          <a:bodyPr wrap="square" anchor="ctr">
            <a:noAutofit/>
          </a:bodyPr>
          <a:lstStyle/>
          <a:p>
            <a:pPr algn="ctr" defTabSz="257181">
              <a:buClr>
                <a:srgbClr val="007ABD"/>
              </a:buClr>
              <a:buSzPct val="100000"/>
              <a:defRPr/>
            </a:pPr>
            <a:r>
              <a:rPr lang="en-US" sz="900" b="1">
                <a:solidFill>
                  <a:schemeClr val="tx2"/>
                </a:solidFill>
                <a:latin typeface="Barlow" panose="00000500000000000000" pitchFamily="2" charset="0"/>
                <a:cs typeface="Arial" panose="020B0604020202020204" pitchFamily="34" charset="0"/>
              </a:rPr>
              <a:t>OPEN FOLDER</a:t>
            </a:r>
            <a:endParaRPr lang="en-US" sz="900">
              <a:solidFill>
                <a:schemeClr val="tx2"/>
              </a:solidFill>
              <a:latin typeface="Barlow" panose="00000500000000000000" pitchFamily="2" charset="0"/>
              <a:cs typeface="Arial" panose="020B0604020202020204" pitchFamily="34" charset="0"/>
            </a:endParaRPr>
          </a:p>
        </p:txBody>
      </p:sp>
      <p:grpSp>
        <p:nvGrpSpPr>
          <p:cNvPr id="16" name="Group 15">
            <a:extLst>
              <a:ext uri="{FF2B5EF4-FFF2-40B4-BE49-F238E27FC236}">
                <a16:creationId xmlns:a16="http://schemas.microsoft.com/office/drawing/2014/main" id="{249371A3-D85B-4CDC-AE06-90E819DC1A34}"/>
              </a:ext>
            </a:extLst>
          </p:cNvPr>
          <p:cNvGrpSpPr/>
          <p:nvPr/>
        </p:nvGrpSpPr>
        <p:grpSpPr>
          <a:xfrm>
            <a:off x="1329479" y="4141590"/>
            <a:ext cx="569264" cy="234204"/>
            <a:chOff x="1329479" y="3649018"/>
            <a:chExt cx="569264" cy="234204"/>
          </a:xfrm>
        </p:grpSpPr>
        <p:pic>
          <p:nvPicPr>
            <p:cNvPr id="3" name="Graphic 2">
              <a:extLst>
                <a:ext uri="{FF2B5EF4-FFF2-40B4-BE49-F238E27FC236}">
                  <a16:creationId xmlns:a16="http://schemas.microsoft.com/office/drawing/2014/main" id="{DBEE598F-2969-2CBB-F47D-735505E041E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395346" y="3649018"/>
              <a:ext cx="123444" cy="123444"/>
            </a:xfrm>
            <a:prstGeom prst="rect">
              <a:avLst/>
            </a:prstGeom>
          </p:spPr>
        </p:pic>
        <p:sp>
          <p:nvSpPr>
            <p:cNvPr id="5" name="TextBox 4">
              <a:extLst>
                <a:ext uri="{FF2B5EF4-FFF2-40B4-BE49-F238E27FC236}">
                  <a16:creationId xmlns:a16="http://schemas.microsoft.com/office/drawing/2014/main" id="{ECA12600-7FE2-7F55-0396-24EECE97DC8D}"/>
                </a:ext>
              </a:extLst>
            </p:cNvPr>
            <p:cNvSpPr txBox="1"/>
            <p:nvPr/>
          </p:nvSpPr>
          <p:spPr>
            <a:xfrm>
              <a:off x="1329479"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Facebook</a:t>
              </a:r>
            </a:p>
          </p:txBody>
        </p:sp>
        <p:pic>
          <p:nvPicPr>
            <p:cNvPr id="6" name="Graphic 5">
              <a:extLst>
                <a:ext uri="{FF2B5EF4-FFF2-40B4-BE49-F238E27FC236}">
                  <a16:creationId xmlns:a16="http://schemas.microsoft.com/office/drawing/2014/main" id="{8C47DA44-E56B-BFA0-0512-71A86E77BBF0}"/>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709432" y="3649018"/>
              <a:ext cx="123444" cy="123444"/>
            </a:xfrm>
            <a:prstGeom prst="rect">
              <a:avLst/>
            </a:prstGeom>
          </p:spPr>
        </p:pic>
        <p:sp>
          <p:nvSpPr>
            <p:cNvPr id="7" name="TextBox 6">
              <a:extLst>
                <a:ext uri="{FF2B5EF4-FFF2-40B4-BE49-F238E27FC236}">
                  <a16:creationId xmlns:a16="http://schemas.microsoft.com/office/drawing/2014/main" id="{64AF405B-F6C2-549F-D0BE-7621F84F5C09}"/>
                </a:ext>
              </a:extLst>
            </p:cNvPr>
            <p:cNvSpPr txBox="1"/>
            <p:nvPr/>
          </p:nvSpPr>
          <p:spPr>
            <a:xfrm>
              <a:off x="1643565"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LinkedIn</a:t>
              </a:r>
            </a:p>
          </p:txBody>
        </p:sp>
      </p:grpSp>
      <p:grpSp>
        <p:nvGrpSpPr>
          <p:cNvPr id="15" name="Group 14">
            <a:extLst>
              <a:ext uri="{FF2B5EF4-FFF2-40B4-BE49-F238E27FC236}">
                <a16:creationId xmlns:a16="http://schemas.microsoft.com/office/drawing/2014/main" id="{A1F5D82C-2A80-9C65-5577-4B7CCB9F2279}"/>
              </a:ext>
            </a:extLst>
          </p:cNvPr>
          <p:cNvGrpSpPr/>
          <p:nvPr/>
        </p:nvGrpSpPr>
        <p:grpSpPr>
          <a:xfrm>
            <a:off x="1639061" y="6706777"/>
            <a:ext cx="259687" cy="234203"/>
            <a:chOff x="1639061" y="6706777"/>
            <a:chExt cx="259687" cy="234203"/>
          </a:xfrm>
        </p:grpSpPr>
        <p:pic>
          <p:nvPicPr>
            <p:cNvPr id="8" name="Graphic 7">
              <a:extLst>
                <a:ext uri="{FF2B5EF4-FFF2-40B4-BE49-F238E27FC236}">
                  <a16:creationId xmlns:a16="http://schemas.microsoft.com/office/drawing/2014/main" id="{FC661E40-C11B-A47E-AA05-AC46219A9C7A}"/>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707183" y="6706777"/>
              <a:ext cx="123443" cy="123443"/>
            </a:xfrm>
            <a:prstGeom prst="rect">
              <a:avLst/>
            </a:prstGeom>
          </p:spPr>
        </p:pic>
        <p:sp>
          <p:nvSpPr>
            <p:cNvPr id="9" name="TextBox 8">
              <a:extLst>
                <a:ext uri="{FF2B5EF4-FFF2-40B4-BE49-F238E27FC236}">
                  <a16:creationId xmlns:a16="http://schemas.microsoft.com/office/drawing/2014/main" id="{314D4179-CD18-65C7-CD71-8E1D9319B956}"/>
                </a:ext>
              </a:extLst>
            </p:cNvPr>
            <p:cNvSpPr txBox="1"/>
            <p:nvPr/>
          </p:nvSpPr>
          <p:spPr>
            <a:xfrm>
              <a:off x="1639061" y="6863138"/>
              <a:ext cx="259687" cy="77842"/>
            </a:xfrm>
            <a:prstGeom prst="rect">
              <a:avLst/>
            </a:prstGeom>
            <a:noFill/>
          </p:spPr>
          <p:txBody>
            <a:bodyPr wrap="none" lIns="0" tIns="0" rIns="0" bIns="0">
              <a:spAutoFit/>
            </a:bodyPr>
            <a:lstStyle/>
            <a:p>
              <a:pPr algn="ctr" defTabSz="257181">
                <a:defRPr/>
              </a:pPr>
              <a:r>
                <a:rPr lang="en-US" sz="506">
                  <a:solidFill>
                    <a:srgbClr val="000000"/>
                  </a:solidFill>
                  <a:latin typeface="Barlow Semi Condensed" panose="00000506000000000000" pitchFamily="2" charset="0"/>
                </a:rPr>
                <a:t>X (Twitter)</a:t>
              </a:r>
            </a:p>
          </p:txBody>
        </p:sp>
      </p:grpSp>
      <p:grpSp>
        <p:nvGrpSpPr>
          <p:cNvPr id="14" name="Group 13">
            <a:extLst>
              <a:ext uri="{FF2B5EF4-FFF2-40B4-BE49-F238E27FC236}">
                <a16:creationId xmlns:a16="http://schemas.microsoft.com/office/drawing/2014/main" id="{0FA832CE-3278-2B64-B266-1DF68A312257}"/>
              </a:ext>
            </a:extLst>
          </p:cNvPr>
          <p:cNvGrpSpPr/>
          <p:nvPr/>
        </p:nvGrpSpPr>
        <p:grpSpPr>
          <a:xfrm>
            <a:off x="1643569" y="8890082"/>
            <a:ext cx="255178" cy="234204"/>
            <a:chOff x="1643569" y="8890082"/>
            <a:chExt cx="255178" cy="234204"/>
          </a:xfrm>
        </p:grpSpPr>
        <p:pic>
          <p:nvPicPr>
            <p:cNvPr id="12" name="Graphic 11">
              <a:extLst>
                <a:ext uri="{FF2B5EF4-FFF2-40B4-BE49-F238E27FC236}">
                  <a16:creationId xmlns:a16="http://schemas.microsoft.com/office/drawing/2014/main" id="{C5472E3B-E96D-861D-AD7E-3C34DCB2FF5E}"/>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709436" y="8890082"/>
              <a:ext cx="123444" cy="123444"/>
            </a:xfrm>
            <a:prstGeom prst="rect">
              <a:avLst/>
            </a:prstGeom>
          </p:spPr>
        </p:pic>
        <p:sp>
          <p:nvSpPr>
            <p:cNvPr id="13" name="TextBox 12">
              <a:extLst>
                <a:ext uri="{FF2B5EF4-FFF2-40B4-BE49-F238E27FC236}">
                  <a16:creationId xmlns:a16="http://schemas.microsoft.com/office/drawing/2014/main" id="{0BEA4E66-64D3-505F-421E-1DA674D195B5}"/>
                </a:ext>
              </a:extLst>
            </p:cNvPr>
            <p:cNvSpPr txBox="1"/>
            <p:nvPr/>
          </p:nvSpPr>
          <p:spPr>
            <a:xfrm>
              <a:off x="1643569" y="9046444"/>
              <a:ext cx="255178" cy="77842"/>
            </a:xfrm>
            <a:prstGeom prst="rect">
              <a:avLst/>
            </a:prstGeom>
            <a:noFill/>
          </p:spPr>
          <p:txBody>
            <a:bodyPr wrap="square" lIns="0" tIns="0" rIns="0" bIns="0">
              <a:spAutoFit/>
            </a:bodyPr>
            <a:lstStyle/>
            <a:p>
              <a:pPr algn="ctr" defTabSz="257181">
                <a:defRPr/>
              </a:pPr>
              <a:r>
                <a:rPr lang="en-US" sz="506">
                  <a:solidFill>
                    <a:schemeClr val="bg1"/>
                  </a:solidFill>
                  <a:latin typeface="Barlow Semi Condensed" panose="00000506000000000000" pitchFamily="2" charset="0"/>
                </a:rPr>
                <a:t>Instagram</a:t>
              </a:r>
            </a:p>
          </p:txBody>
        </p:sp>
      </p:grpSp>
    </p:spTree>
    <p:extLst>
      <p:ext uri="{BB962C8B-B14F-4D97-AF65-F5344CB8AC3E}">
        <p14:creationId xmlns:p14="http://schemas.microsoft.com/office/powerpoint/2010/main" val="323140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89E70-F66B-BEC2-4AB4-48F0906C9AA7}"/>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A6BE2A4E-2BCC-8E92-104A-6D8A77204C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70601" y="7620831"/>
            <a:ext cx="1733550" cy="1714500"/>
          </a:xfrm>
          <a:prstGeom prst="rect">
            <a:avLst/>
          </a:prstGeom>
        </p:spPr>
      </p:pic>
      <p:pic>
        <p:nvPicPr>
          <p:cNvPr id="5" name="Graphic 4">
            <a:extLst>
              <a:ext uri="{FF2B5EF4-FFF2-40B4-BE49-F238E27FC236}">
                <a16:creationId xmlns:a16="http://schemas.microsoft.com/office/drawing/2014/main" id="{4CCAFF49-151A-9307-A795-31E801170A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31978" y="7077129"/>
            <a:ext cx="1331242" cy="1346200"/>
          </a:xfrm>
          <a:prstGeom prst="rect">
            <a:avLst/>
          </a:prstGeom>
        </p:spPr>
      </p:pic>
      <p:pic>
        <p:nvPicPr>
          <p:cNvPr id="8" name="Graphic 7">
            <a:extLst>
              <a:ext uri="{FF2B5EF4-FFF2-40B4-BE49-F238E27FC236}">
                <a16:creationId xmlns:a16="http://schemas.microsoft.com/office/drawing/2014/main" id="{D1E5D7C7-0072-4D41-C8DA-9AB7A1EDAFF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46595" y="4222268"/>
            <a:ext cx="1070301" cy="1058539"/>
          </a:xfrm>
          <a:prstGeom prst="rect">
            <a:avLst/>
          </a:prstGeom>
        </p:spPr>
      </p:pic>
      <p:pic>
        <p:nvPicPr>
          <p:cNvPr id="9" name="Graphic 8">
            <a:extLst>
              <a:ext uri="{FF2B5EF4-FFF2-40B4-BE49-F238E27FC236}">
                <a16:creationId xmlns:a16="http://schemas.microsoft.com/office/drawing/2014/main" id="{AF702BEC-8E5F-9249-75EA-939593F9CAB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7117" y="4594501"/>
            <a:ext cx="1228725" cy="1219200"/>
          </a:xfrm>
          <a:prstGeom prst="rect">
            <a:avLst/>
          </a:prstGeom>
        </p:spPr>
      </p:pic>
      <p:pic>
        <p:nvPicPr>
          <p:cNvPr id="11" name="Graphic 10">
            <a:extLst>
              <a:ext uri="{FF2B5EF4-FFF2-40B4-BE49-F238E27FC236}">
                <a16:creationId xmlns:a16="http://schemas.microsoft.com/office/drawing/2014/main" id="{E1484126-2B0D-769D-4009-CA7AB778E19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88033" y="4310035"/>
            <a:ext cx="2894806" cy="1837088"/>
          </a:xfrm>
          <a:prstGeom prst="rect">
            <a:avLst/>
          </a:prstGeom>
        </p:spPr>
      </p:pic>
      <p:pic>
        <p:nvPicPr>
          <p:cNvPr id="16" name="Graphic 15">
            <a:extLst>
              <a:ext uri="{FF2B5EF4-FFF2-40B4-BE49-F238E27FC236}">
                <a16:creationId xmlns:a16="http://schemas.microsoft.com/office/drawing/2014/main" id="{C8AFEF95-1CB4-A3FE-BDBA-B58BE27DE5C2}"/>
              </a:ext>
            </a:extLst>
          </p:cNvPr>
          <p:cNvPicPr>
            <a:picLocks noChangeAspect="1"/>
          </p:cNvPicPr>
          <p:nvPr/>
        </p:nvPicPr>
        <p:blipFill>
          <a:blip r:embed="rId12"/>
          <a:srcRect/>
          <a:stretch/>
        </p:blipFill>
        <p:spPr>
          <a:xfrm>
            <a:off x="-657353" y="-408571"/>
            <a:ext cx="3665244" cy="2713233"/>
          </a:xfrm>
          <a:prstGeom prst="rect">
            <a:avLst/>
          </a:prstGeom>
        </p:spPr>
      </p:pic>
      <p:pic>
        <p:nvPicPr>
          <p:cNvPr id="31" name="Graphic 30">
            <a:extLst>
              <a:ext uri="{FF2B5EF4-FFF2-40B4-BE49-F238E27FC236}">
                <a16:creationId xmlns:a16="http://schemas.microsoft.com/office/drawing/2014/main" id="{54BD85F8-6222-1A55-7453-B68DCDD042D9}"/>
              </a:ext>
            </a:extLst>
          </p:cNvPr>
          <p:cNvPicPr>
            <a:picLocks noChangeAspect="1"/>
          </p:cNvPicPr>
          <p:nvPr/>
        </p:nvPicPr>
        <p:blipFill>
          <a:blip r:embed="rId13"/>
          <a:srcRect/>
          <a:stretch/>
        </p:blipFill>
        <p:spPr>
          <a:xfrm>
            <a:off x="1852246" y="-826096"/>
            <a:ext cx="7040880" cy="4690747"/>
          </a:xfrm>
          <a:prstGeom prst="rect">
            <a:avLst/>
          </a:prstGeom>
        </p:spPr>
      </p:pic>
      <p:pic>
        <p:nvPicPr>
          <p:cNvPr id="32" name="Graphic 31">
            <a:extLst>
              <a:ext uri="{FF2B5EF4-FFF2-40B4-BE49-F238E27FC236}">
                <a16:creationId xmlns:a16="http://schemas.microsoft.com/office/drawing/2014/main" id="{3B83C74A-90D8-1D0E-452D-20BB57C98948}"/>
              </a:ext>
            </a:extLst>
          </p:cNvPr>
          <p:cNvPicPr>
            <a:picLocks noChangeAspect="1"/>
          </p:cNvPicPr>
          <p:nvPr/>
        </p:nvPicPr>
        <p:blipFill>
          <a:blip r:embed="rId14"/>
          <a:srcRect/>
          <a:stretch/>
        </p:blipFill>
        <p:spPr>
          <a:xfrm>
            <a:off x="-1854992" y="7428311"/>
            <a:ext cx="3565923" cy="2443845"/>
          </a:xfrm>
          <a:prstGeom prst="rect">
            <a:avLst/>
          </a:prstGeom>
        </p:spPr>
      </p:pic>
      <p:grpSp>
        <p:nvGrpSpPr>
          <p:cNvPr id="13" name="Group 12">
            <a:extLst>
              <a:ext uri="{FF2B5EF4-FFF2-40B4-BE49-F238E27FC236}">
                <a16:creationId xmlns:a16="http://schemas.microsoft.com/office/drawing/2014/main" id="{8F82D3ED-7D83-66DB-CB00-E8E2DABAC022}"/>
              </a:ext>
            </a:extLst>
          </p:cNvPr>
          <p:cNvGrpSpPr/>
          <p:nvPr/>
        </p:nvGrpSpPr>
        <p:grpSpPr>
          <a:xfrm>
            <a:off x="507254" y="10577218"/>
            <a:ext cx="5737252" cy="857250"/>
            <a:chOff x="507254" y="10577218"/>
            <a:chExt cx="5737252" cy="857250"/>
          </a:xfrm>
        </p:grpSpPr>
        <p:sp>
          <p:nvSpPr>
            <p:cNvPr id="14" name="TextBox 13">
              <a:extLst>
                <a:ext uri="{FF2B5EF4-FFF2-40B4-BE49-F238E27FC236}">
                  <a16:creationId xmlns:a16="http://schemas.microsoft.com/office/drawing/2014/main" id="{F79F460C-6742-C92E-438E-B8871B3A288B}"/>
                </a:ext>
              </a:extLst>
            </p:cNvPr>
            <p:cNvSpPr txBox="1"/>
            <p:nvPr/>
          </p:nvSpPr>
          <p:spPr>
            <a:xfrm>
              <a:off x="507254" y="10887877"/>
              <a:ext cx="3791708"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Barlow" panose="00000500000000000000" pitchFamily="2" charset="0"/>
                  <a:ea typeface="+mn-ea"/>
                  <a:cs typeface="Arial" panose="020B0604020202020204" pitchFamily="34" charset="0"/>
                </a:rPr>
                <a:t>© Creative Information Technology, Inc. All rights reserved.</a:t>
              </a:r>
            </a:p>
          </p:txBody>
        </p:sp>
        <p:pic>
          <p:nvPicPr>
            <p:cNvPr id="15" name="Graphic 14">
              <a:extLst>
                <a:ext uri="{FF2B5EF4-FFF2-40B4-BE49-F238E27FC236}">
                  <a16:creationId xmlns:a16="http://schemas.microsoft.com/office/drawing/2014/main" id="{671FA3E3-8093-0F6F-4CE0-95DDF4B4131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177581" y="10577218"/>
              <a:ext cx="2066925" cy="857250"/>
            </a:xfrm>
            <a:prstGeom prst="rect">
              <a:avLst/>
            </a:prstGeom>
          </p:spPr>
        </p:pic>
      </p:grpSp>
    </p:spTree>
    <p:extLst>
      <p:ext uri="{BB962C8B-B14F-4D97-AF65-F5344CB8AC3E}">
        <p14:creationId xmlns:p14="http://schemas.microsoft.com/office/powerpoint/2010/main" val="2561196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6BB"/>
        </a:solidFill>
        <a:effectLst/>
      </p:bgPr>
    </p:bg>
    <p:spTree>
      <p:nvGrpSpPr>
        <p:cNvPr id="1" name="">
          <a:extLst>
            <a:ext uri="{FF2B5EF4-FFF2-40B4-BE49-F238E27FC236}">
              <a16:creationId xmlns:a16="http://schemas.microsoft.com/office/drawing/2014/main" id="{A9AE5D9F-EC8E-00A6-4921-6F195E7DA0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597E2E-F4D6-A8B1-AB3B-B300C6FDE1B1}"/>
              </a:ext>
            </a:extLst>
          </p:cNvPr>
          <p:cNvSpPr>
            <a:spLocks noGrp="1"/>
          </p:cNvSpPr>
          <p:nvPr>
            <p:ph type="title"/>
          </p:nvPr>
        </p:nvSpPr>
        <p:spPr>
          <a:xfrm>
            <a:off x="209924" y="5112222"/>
            <a:ext cx="6429373" cy="684219"/>
          </a:xfrm>
        </p:spPr>
        <p:txBody>
          <a:bodyPr>
            <a:normAutofit/>
          </a:bodyPr>
          <a:lstStyle/>
          <a:p>
            <a:pPr algn="ctr"/>
            <a:r>
              <a:rPr lang="en-US" sz="2400" dirty="0">
                <a:solidFill>
                  <a:schemeClr val="tx1"/>
                </a:solidFill>
                <a:latin typeface="Montserrat SemiBold" panose="00000700000000000000" pitchFamily="2" charset="0"/>
              </a:rPr>
              <a:t>FOR FAMILIES</a:t>
            </a:r>
            <a:endParaRPr lang="en-IN" sz="2400" dirty="0">
              <a:solidFill>
                <a:schemeClr val="tx1"/>
              </a:solidFill>
              <a:latin typeface="Montserrat SemiBold" panose="00000700000000000000" pitchFamily="2" charset="0"/>
            </a:endParaRPr>
          </a:p>
        </p:txBody>
      </p:sp>
      <p:sp>
        <p:nvSpPr>
          <p:cNvPr id="4" name="TextBox 3">
            <a:hlinkClick r:id="rId2" action="ppaction://hlinkfile"/>
            <a:extLst>
              <a:ext uri="{FF2B5EF4-FFF2-40B4-BE49-F238E27FC236}">
                <a16:creationId xmlns:a16="http://schemas.microsoft.com/office/drawing/2014/main" id="{D93CF0B9-A134-DBA4-159F-E077EC0830E1}"/>
              </a:ext>
            </a:extLst>
          </p:cNvPr>
          <p:cNvSpPr txBox="1"/>
          <p:nvPr/>
        </p:nvSpPr>
        <p:spPr>
          <a:xfrm>
            <a:off x="2873138" y="5798822"/>
            <a:ext cx="1102944" cy="360840"/>
          </a:xfrm>
          <a:prstGeom prst="roundRect">
            <a:avLst/>
          </a:prstGeom>
          <a:solidFill>
            <a:schemeClr val="tx1">
              <a:alpha val="10000"/>
            </a:schemeClr>
          </a:solidFill>
          <a:ln>
            <a:solidFill>
              <a:schemeClr val="tx1"/>
            </a:solidFill>
          </a:ln>
        </p:spPr>
        <p:txBody>
          <a:bodyPr wrap="square" anchor="ctr">
            <a:noAutofit/>
          </a:bodyPr>
          <a:lstStyle/>
          <a:p>
            <a:pPr algn="ctr" defTabSz="257181">
              <a:buClr>
                <a:srgbClr val="007ABD"/>
              </a:buClr>
              <a:buSzPct val="100000"/>
              <a:defRPr/>
            </a:pPr>
            <a:r>
              <a:rPr lang="en-US" sz="900" b="1" dirty="0">
                <a:latin typeface="Barlow" panose="00000500000000000000" pitchFamily="2" charset="0"/>
                <a:cs typeface="Arial" panose="020B0604020202020204" pitchFamily="34" charset="0"/>
              </a:rPr>
              <a:t>OPEN ARTWORK FOLDER </a:t>
            </a:r>
            <a:endParaRPr lang="en-US" sz="900" dirty="0">
              <a:latin typeface="Barlow" panose="00000500000000000000" pitchFamily="2" charset="0"/>
              <a:cs typeface="Arial" panose="020B0604020202020204" pitchFamily="34" charset="0"/>
            </a:endParaRPr>
          </a:p>
        </p:txBody>
      </p:sp>
    </p:spTree>
    <p:extLst>
      <p:ext uri="{BB962C8B-B14F-4D97-AF65-F5344CB8AC3E}">
        <p14:creationId xmlns:p14="http://schemas.microsoft.com/office/powerpoint/2010/main" val="2236393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B9384-E8F6-067E-206F-36E82C4885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6CD6C9-A87B-6FFB-D50A-F8397B54FBE2}"/>
              </a:ext>
            </a:extLst>
          </p:cNvPr>
          <p:cNvSpPr>
            <a:spLocks noGrp="1"/>
          </p:cNvSpPr>
          <p:nvPr>
            <p:ph type="title"/>
          </p:nvPr>
        </p:nvSpPr>
        <p:spPr>
          <a:xfrm>
            <a:off x="209924" y="292665"/>
            <a:ext cx="2133093" cy="684219"/>
          </a:xfrm>
        </p:spPr>
        <p:txBody>
          <a:bodyPr/>
          <a:lstStyle/>
          <a:p>
            <a:r>
              <a:rPr lang="en-US" b="1"/>
              <a:t>For Families</a:t>
            </a:r>
          </a:p>
        </p:txBody>
      </p:sp>
      <p:sp>
        <p:nvSpPr>
          <p:cNvPr id="3" name="Content Placeholder 2">
            <a:extLst>
              <a:ext uri="{FF2B5EF4-FFF2-40B4-BE49-F238E27FC236}">
                <a16:creationId xmlns:a16="http://schemas.microsoft.com/office/drawing/2014/main" id="{643F1CA5-5380-F435-2D96-12AA104647D4}"/>
              </a:ext>
            </a:extLst>
          </p:cNvPr>
          <p:cNvSpPr>
            <a:spLocks noGrp="1"/>
          </p:cNvSpPr>
          <p:nvPr>
            <p:ph idx="1"/>
          </p:nvPr>
        </p:nvSpPr>
        <p:spPr>
          <a:xfrm>
            <a:off x="209920" y="840763"/>
            <a:ext cx="4782987" cy="276999"/>
          </a:xfrm>
        </p:spPr>
        <p:txBody>
          <a:bodyPr wrap="square">
            <a:spAutoFit/>
          </a:bodyPr>
          <a:lstStyle/>
          <a:p>
            <a:r>
              <a:rPr lang="en-US" sz="1800">
                <a:solidFill>
                  <a:srgbClr val="00B8C2"/>
                </a:solidFill>
                <a:latin typeface="Barlow SemiBold" panose="00000700000000000000" pitchFamily="2" charset="0"/>
              </a:rPr>
              <a:t>1. Announcement</a:t>
            </a:r>
          </a:p>
        </p:txBody>
      </p:sp>
      <p:pic>
        <p:nvPicPr>
          <p:cNvPr id="5" name="Picture 4">
            <a:hlinkClick r:id="rId3" action="ppaction://hlinkfile"/>
            <a:extLst>
              <a:ext uri="{FF2B5EF4-FFF2-40B4-BE49-F238E27FC236}">
                <a16:creationId xmlns:a16="http://schemas.microsoft.com/office/drawing/2014/main" id="{4C738609-829A-C30C-6AD1-4C773023E14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337463" y="1869579"/>
            <a:ext cx="2103120" cy="2103120"/>
          </a:xfrm>
          <a:prstGeom prst="rect">
            <a:avLst/>
          </a:prstGeom>
        </p:spPr>
      </p:pic>
      <p:sp>
        <p:nvSpPr>
          <p:cNvPr id="11" name="Content Placeholder 2">
            <a:extLst>
              <a:ext uri="{FF2B5EF4-FFF2-40B4-BE49-F238E27FC236}">
                <a16:creationId xmlns:a16="http://schemas.microsoft.com/office/drawing/2014/main" id="{743CC4C3-2757-340C-D21E-44960FC2ADF3}"/>
              </a:ext>
            </a:extLst>
          </p:cNvPr>
          <p:cNvSpPr txBox="1">
            <a:spLocks/>
          </p:cNvSpPr>
          <p:nvPr/>
        </p:nvSpPr>
        <p:spPr>
          <a:xfrm>
            <a:off x="2337463" y="4337900"/>
            <a:ext cx="2260066" cy="1446550"/>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r>
              <a:rPr lang="en-US" sz="1000" dirty="0"/>
              <a:t>We are excited to launch the new Alabama SUN Bucks program that will help eligible families buy groceries for their children this summer.</a:t>
            </a:r>
          </a:p>
          <a:p>
            <a:r>
              <a:rPr lang="en-US" sz="1000" dirty="0"/>
              <a:t>Learn more: </a:t>
            </a:r>
            <a:br>
              <a:rPr lang="en-US" sz="1000" dirty="0"/>
            </a:br>
            <a:r>
              <a:rPr lang="en-US" sz="900" dirty="0">
                <a:hlinkClick r:id="rId5"/>
              </a:rPr>
              <a:t>www.alabama-sunbucks.com/</a:t>
            </a:r>
            <a:endParaRPr lang="en-US" sz="900" dirty="0"/>
          </a:p>
          <a:p>
            <a:r>
              <a:rPr lang="en-US" sz="1000" dirty="0"/>
              <a:t>#HealthyLiving #AlabamaSUNBucks #SummerEBT</a:t>
            </a:r>
          </a:p>
        </p:txBody>
      </p:sp>
      <p:sp>
        <p:nvSpPr>
          <p:cNvPr id="14" name="Content Placeholder 2">
            <a:extLst>
              <a:ext uri="{FF2B5EF4-FFF2-40B4-BE49-F238E27FC236}">
                <a16:creationId xmlns:a16="http://schemas.microsoft.com/office/drawing/2014/main" id="{B1CFE058-EA8E-BADB-6CE8-4F398E9E339D}"/>
              </a:ext>
            </a:extLst>
          </p:cNvPr>
          <p:cNvSpPr txBox="1">
            <a:spLocks/>
          </p:cNvSpPr>
          <p:nvPr/>
        </p:nvSpPr>
        <p:spPr>
          <a:xfrm>
            <a:off x="2337463" y="6208631"/>
            <a:ext cx="2260066" cy="1446550"/>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r>
              <a:rPr lang="en-US" sz="1000" dirty="0"/>
              <a:t>We are excited to launch the new </a:t>
            </a:r>
            <a:r>
              <a:rPr lang="en-US" sz="1000"/>
              <a:t>Alabama SUN </a:t>
            </a:r>
            <a:r>
              <a:rPr lang="en-US" sz="1000" dirty="0"/>
              <a:t>Bucks program that helps eligible families buy groceries for their children this summer.</a:t>
            </a:r>
          </a:p>
          <a:p>
            <a:r>
              <a:rPr lang="en-US" sz="1000" dirty="0">
                <a:solidFill>
                  <a:srgbClr val="000000"/>
                </a:solidFill>
              </a:rPr>
              <a:t>To learn more about </a:t>
            </a:r>
            <a:r>
              <a:rPr lang="en-US" sz="1000">
                <a:solidFill>
                  <a:srgbClr val="000000"/>
                </a:solidFill>
              </a:rPr>
              <a:t>Alabama SUN </a:t>
            </a:r>
            <a:r>
              <a:rPr lang="en-US" sz="1000" dirty="0">
                <a:solidFill>
                  <a:srgbClr val="000000"/>
                </a:solidFill>
              </a:rPr>
              <a:t>Bucks, click the link in our bio. </a:t>
            </a:r>
          </a:p>
          <a:p>
            <a:r>
              <a:rPr lang="en-US" sz="1000" dirty="0"/>
              <a:t>#HealthyLiving </a:t>
            </a:r>
            <a:r>
              <a:rPr lang="en-US" sz="1000"/>
              <a:t>#AlabamaSUNBucks </a:t>
            </a:r>
            <a:r>
              <a:rPr lang="es-ES" sz="1000" dirty="0">
                <a:solidFill>
                  <a:srgbClr val="000000"/>
                </a:solidFill>
              </a:rPr>
              <a:t>#SummerEBT</a:t>
            </a:r>
            <a:endParaRPr lang="en-US" sz="1000" dirty="0"/>
          </a:p>
        </p:txBody>
      </p:sp>
      <p:cxnSp>
        <p:nvCxnSpPr>
          <p:cNvPr id="27" name="Straight Connector 26">
            <a:extLst>
              <a:ext uri="{FF2B5EF4-FFF2-40B4-BE49-F238E27FC236}">
                <a16:creationId xmlns:a16="http://schemas.microsoft.com/office/drawing/2014/main" id="{76515298-05A9-B61D-46B7-3A210F6F131A}"/>
              </a:ext>
            </a:extLst>
          </p:cNvPr>
          <p:cNvCxnSpPr>
            <a:cxnSpLocks/>
          </p:cNvCxnSpPr>
          <p:nvPr/>
        </p:nvCxnSpPr>
        <p:spPr>
          <a:xfrm>
            <a:off x="964221" y="5983369"/>
            <a:ext cx="3831442"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1CCCA02A-7484-7AF4-2B13-FFB64AA6161A}"/>
              </a:ext>
            </a:extLst>
          </p:cNvPr>
          <p:cNvGrpSpPr/>
          <p:nvPr/>
        </p:nvGrpSpPr>
        <p:grpSpPr>
          <a:xfrm>
            <a:off x="1011000" y="4515200"/>
            <a:ext cx="887853" cy="234210"/>
            <a:chOff x="1011000" y="4515200"/>
            <a:chExt cx="887853" cy="234210"/>
          </a:xfrm>
        </p:grpSpPr>
        <p:pic>
          <p:nvPicPr>
            <p:cNvPr id="9" name="Graphic 8">
              <a:extLst>
                <a:ext uri="{FF2B5EF4-FFF2-40B4-BE49-F238E27FC236}">
                  <a16:creationId xmlns:a16="http://schemas.microsoft.com/office/drawing/2014/main" id="{5574D585-54B6-9A49-C289-1716CB1C1C26}"/>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076867" y="4515206"/>
              <a:ext cx="123444" cy="123444"/>
            </a:xfrm>
            <a:prstGeom prst="rect">
              <a:avLst/>
            </a:prstGeom>
          </p:spPr>
        </p:pic>
        <p:sp>
          <p:nvSpPr>
            <p:cNvPr id="32" name="TextBox 31">
              <a:extLst>
                <a:ext uri="{FF2B5EF4-FFF2-40B4-BE49-F238E27FC236}">
                  <a16:creationId xmlns:a16="http://schemas.microsoft.com/office/drawing/2014/main" id="{6912F740-EE40-545D-8B52-8AF5FA097572}"/>
                </a:ext>
              </a:extLst>
            </p:cNvPr>
            <p:cNvSpPr txBox="1"/>
            <p:nvPr/>
          </p:nvSpPr>
          <p:spPr>
            <a:xfrm>
              <a:off x="1011000" y="4671568"/>
              <a:ext cx="255178" cy="77842"/>
            </a:xfrm>
            <a:prstGeom prst="rect">
              <a:avLst/>
            </a:prstGeom>
            <a:noFill/>
          </p:spPr>
          <p:txBody>
            <a:bodyPr wrap="square" lIns="0" tIns="0" rIns="0" bIns="0">
              <a:spAutoFit/>
            </a:bodyPr>
            <a:lstStyle/>
            <a:p>
              <a:pPr algn="ctr" defTabSz="257181">
                <a:defRPr/>
              </a:pPr>
              <a:r>
                <a:rPr lang="en-US" sz="506">
                  <a:solidFill>
                    <a:schemeClr val="bg1"/>
                  </a:solidFill>
                  <a:latin typeface="Barlow Semi Condensed" panose="00000506000000000000" pitchFamily="2" charset="0"/>
                </a:rPr>
                <a:t>Facebook</a:t>
              </a:r>
            </a:p>
          </p:txBody>
        </p:sp>
        <p:pic>
          <p:nvPicPr>
            <p:cNvPr id="8" name="Graphic 7">
              <a:extLst>
                <a:ext uri="{FF2B5EF4-FFF2-40B4-BE49-F238E27FC236}">
                  <a16:creationId xmlns:a16="http://schemas.microsoft.com/office/drawing/2014/main" id="{A61C5957-CDD6-E6FF-4B4A-C46EF9BD06FA}"/>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390954" y="4515206"/>
              <a:ext cx="123444" cy="123444"/>
            </a:xfrm>
            <a:prstGeom prst="rect">
              <a:avLst/>
            </a:prstGeom>
          </p:spPr>
        </p:pic>
        <p:sp>
          <p:nvSpPr>
            <p:cNvPr id="33" name="TextBox 32">
              <a:extLst>
                <a:ext uri="{FF2B5EF4-FFF2-40B4-BE49-F238E27FC236}">
                  <a16:creationId xmlns:a16="http://schemas.microsoft.com/office/drawing/2014/main" id="{E29C8B64-A9E8-2EDB-162B-0CF22B36B119}"/>
                </a:ext>
              </a:extLst>
            </p:cNvPr>
            <p:cNvSpPr txBox="1"/>
            <p:nvPr/>
          </p:nvSpPr>
          <p:spPr>
            <a:xfrm>
              <a:off x="1325087" y="4671568"/>
              <a:ext cx="255178" cy="77842"/>
            </a:xfrm>
            <a:prstGeom prst="rect">
              <a:avLst/>
            </a:prstGeom>
            <a:noFill/>
          </p:spPr>
          <p:txBody>
            <a:bodyPr wrap="square" lIns="0" tIns="0" rIns="0" bIns="0">
              <a:spAutoFit/>
            </a:bodyPr>
            <a:lstStyle/>
            <a:p>
              <a:pPr algn="ctr" defTabSz="257181">
                <a:defRPr/>
              </a:pPr>
              <a:r>
                <a:rPr lang="en-US" sz="506">
                  <a:solidFill>
                    <a:schemeClr val="bg1"/>
                  </a:solidFill>
                  <a:latin typeface="Barlow Semi Condensed" panose="00000506000000000000" pitchFamily="2" charset="0"/>
                </a:rPr>
                <a:t>LinkedIn</a:t>
              </a:r>
            </a:p>
          </p:txBody>
        </p:sp>
        <p:pic>
          <p:nvPicPr>
            <p:cNvPr id="7" name="Graphic 6">
              <a:extLst>
                <a:ext uri="{FF2B5EF4-FFF2-40B4-BE49-F238E27FC236}">
                  <a16:creationId xmlns:a16="http://schemas.microsoft.com/office/drawing/2014/main" id="{5B527DC9-B9E7-BBE4-6E4F-AE5BA023ECD8}"/>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707288" y="4515200"/>
              <a:ext cx="123443" cy="123444"/>
            </a:xfrm>
            <a:prstGeom prst="rect">
              <a:avLst/>
            </a:prstGeom>
          </p:spPr>
        </p:pic>
        <p:sp>
          <p:nvSpPr>
            <p:cNvPr id="34" name="TextBox 33">
              <a:extLst>
                <a:ext uri="{FF2B5EF4-FFF2-40B4-BE49-F238E27FC236}">
                  <a16:creationId xmlns:a16="http://schemas.microsoft.com/office/drawing/2014/main" id="{435AD66D-3F43-B9B4-F280-96408FB840B4}"/>
                </a:ext>
              </a:extLst>
            </p:cNvPr>
            <p:cNvSpPr txBox="1"/>
            <p:nvPr/>
          </p:nvSpPr>
          <p:spPr>
            <a:xfrm>
              <a:off x="1639166" y="4671562"/>
              <a:ext cx="259687" cy="77842"/>
            </a:xfrm>
            <a:prstGeom prst="rect">
              <a:avLst/>
            </a:prstGeom>
            <a:noFill/>
          </p:spPr>
          <p:txBody>
            <a:bodyPr wrap="none" lIns="0" tIns="0" rIns="0" bIns="0">
              <a:spAutoFit/>
            </a:bodyPr>
            <a:lstStyle/>
            <a:p>
              <a:pPr algn="ctr" defTabSz="257181">
                <a:defRPr/>
              </a:pPr>
              <a:r>
                <a:rPr lang="en-US" sz="506" dirty="0">
                  <a:solidFill>
                    <a:schemeClr val="bg1"/>
                  </a:solidFill>
                  <a:latin typeface="Barlow Semi Condensed" panose="00000506000000000000" pitchFamily="2" charset="0"/>
                </a:rPr>
                <a:t>X (Twitter)</a:t>
              </a:r>
            </a:p>
          </p:txBody>
        </p:sp>
      </p:grpSp>
      <p:grpSp>
        <p:nvGrpSpPr>
          <p:cNvPr id="4" name="Group 3">
            <a:extLst>
              <a:ext uri="{FF2B5EF4-FFF2-40B4-BE49-F238E27FC236}">
                <a16:creationId xmlns:a16="http://schemas.microsoft.com/office/drawing/2014/main" id="{0C4EB568-40FA-E675-BEAE-1F3CD9F54AD3}"/>
              </a:ext>
            </a:extLst>
          </p:cNvPr>
          <p:cNvGrpSpPr/>
          <p:nvPr/>
        </p:nvGrpSpPr>
        <p:grpSpPr>
          <a:xfrm>
            <a:off x="1643683" y="6343990"/>
            <a:ext cx="255178" cy="234204"/>
            <a:chOff x="1643683" y="6473348"/>
            <a:chExt cx="255178" cy="234204"/>
          </a:xfrm>
        </p:grpSpPr>
        <p:pic>
          <p:nvPicPr>
            <p:cNvPr id="10" name="Graphic 9">
              <a:extLst>
                <a:ext uri="{FF2B5EF4-FFF2-40B4-BE49-F238E27FC236}">
                  <a16:creationId xmlns:a16="http://schemas.microsoft.com/office/drawing/2014/main" id="{3CAF98B8-D033-F5FE-E353-C19A662C8B57}"/>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709550" y="6473348"/>
              <a:ext cx="123444" cy="123444"/>
            </a:xfrm>
            <a:prstGeom prst="rect">
              <a:avLst/>
            </a:prstGeom>
          </p:spPr>
        </p:pic>
        <p:sp>
          <p:nvSpPr>
            <p:cNvPr id="35" name="TextBox 34">
              <a:extLst>
                <a:ext uri="{FF2B5EF4-FFF2-40B4-BE49-F238E27FC236}">
                  <a16:creationId xmlns:a16="http://schemas.microsoft.com/office/drawing/2014/main" id="{CB44DD4D-3118-51A4-01C2-FD0E5220AE9A}"/>
                </a:ext>
              </a:extLst>
            </p:cNvPr>
            <p:cNvSpPr txBox="1"/>
            <p:nvPr/>
          </p:nvSpPr>
          <p:spPr>
            <a:xfrm>
              <a:off x="1643683" y="6629710"/>
              <a:ext cx="255178" cy="77842"/>
            </a:xfrm>
            <a:prstGeom prst="rect">
              <a:avLst/>
            </a:prstGeom>
            <a:noFill/>
          </p:spPr>
          <p:txBody>
            <a:bodyPr wrap="square" lIns="0" tIns="0" rIns="0" bIns="0">
              <a:spAutoFit/>
            </a:bodyPr>
            <a:lstStyle/>
            <a:p>
              <a:pPr algn="ctr" defTabSz="257181">
                <a:defRPr/>
              </a:pPr>
              <a:r>
                <a:rPr lang="en-US" sz="506" dirty="0">
                  <a:solidFill>
                    <a:schemeClr val="bg1"/>
                  </a:solidFill>
                  <a:latin typeface="Barlow Semi Condensed" panose="00000506000000000000" pitchFamily="2" charset="0"/>
                </a:rPr>
                <a:t>Instagram</a:t>
              </a:r>
            </a:p>
          </p:txBody>
        </p:sp>
      </p:grpSp>
      <p:grpSp>
        <p:nvGrpSpPr>
          <p:cNvPr id="24" name="Group 23">
            <a:extLst>
              <a:ext uri="{FF2B5EF4-FFF2-40B4-BE49-F238E27FC236}">
                <a16:creationId xmlns:a16="http://schemas.microsoft.com/office/drawing/2014/main" id="{B259C844-FEA6-DBA2-D211-1A32158E2E66}"/>
              </a:ext>
            </a:extLst>
          </p:cNvPr>
          <p:cNvGrpSpPr/>
          <p:nvPr/>
        </p:nvGrpSpPr>
        <p:grpSpPr>
          <a:xfrm>
            <a:off x="2062336" y="1724825"/>
            <a:ext cx="2733327" cy="6867631"/>
            <a:chOff x="1311093" y="1724826"/>
            <a:chExt cx="2733327" cy="5943600"/>
          </a:xfrm>
        </p:grpSpPr>
        <p:cxnSp>
          <p:nvCxnSpPr>
            <p:cNvPr id="28" name="Straight Connector 27">
              <a:extLst>
                <a:ext uri="{FF2B5EF4-FFF2-40B4-BE49-F238E27FC236}">
                  <a16:creationId xmlns:a16="http://schemas.microsoft.com/office/drawing/2014/main" id="{1D61AF75-16A4-9F3D-0780-80EAB05FDC76}"/>
                </a:ext>
              </a:extLst>
            </p:cNvPr>
            <p:cNvCxnSpPr>
              <a:cxnSpLocks/>
            </p:cNvCxnSpPr>
            <p:nvPr/>
          </p:nvCxnSpPr>
          <p:spPr>
            <a:xfrm>
              <a:off x="4044420" y="1724826"/>
              <a:ext cx="0" cy="594360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6988778-B1AB-E6D7-2090-BDA97AD5173D}"/>
                </a:ext>
              </a:extLst>
            </p:cNvPr>
            <p:cNvCxnSpPr>
              <a:cxnSpLocks/>
            </p:cNvCxnSpPr>
            <p:nvPr/>
          </p:nvCxnSpPr>
          <p:spPr>
            <a:xfrm>
              <a:off x="1311093" y="1724826"/>
              <a:ext cx="0" cy="594360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2" name="Content Placeholder 2">
            <a:extLst>
              <a:ext uri="{FF2B5EF4-FFF2-40B4-BE49-F238E27FC236}">
                <a16:creationId xmlns:a16="http://schemas.microsoft.com/office/drawing/2014/main" id="{E1AB6998-D59A-93DD-E0C2-4E825E897159}"/>
              </a:ext>
            </a:extLst>
          </p:cNvPr>
          <p:cNvSpPr txBox="1">
            <a:spLocks/>
          </p:cNvSpPr>
          <p:nvPr/>
        </p:nvSpPr>
        <p:spPr>
          <a:xfrm>
            <a:off x="2337463" y="1686811"/>
            <a:ext cx="1513594" cy="161583"/>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Bef>
                <a:spcPts val="0"/>
              </a:spcBef>
              <a:spcAft>
                <a:spcPts val="0"/>
              </a:spcAft>
              <a:buClrTx/>
              <a:buSzTx/>
              <a:defRPr/>
            </a:pPr>
            <a:r>
              <a:rPr lang="en-US" sz="1050" b="1" dirty="0">
                <a:solidFill>
                  <a:srgbClr val="00B8C2"/>
                </a:solidFill>
              </a:rPr>
              <a:t>ENGLISH</a:t>
            </a:r>
            <a:endParaRPr lang="en-US" sz="1050" dirty="0">
              <a:highlight>
                <a:srgbClr val="FFFF00"/>
              </a:highlight>
            </a:endParaRPr>
          </a:p>
        </p:txBody>
      </p:sp>
      <p:sp>
        <p:nvSpPr>
          <p:cNvPr id="15" name="TextBox 14">
            <a:hlinkClick r:id="rId3" action="ppaction://hlinkfile"/>
            <a:extLst>
              <a:ext uri="{FF2B5EF4-FFF2-40B4-BE49-F238E27FC236}">
                <a16:creationId xmlns:a16="http://schemas.microsoft.com/office/drawing/2014/main" id="{C1020364-2A88-4EA2-2499-7A3EDA80515F}"/>
              </a:ext>
            </a:extLst>
          </p:cNvPr>
          <p:cNvSpPr txBox="1"/>
          <p:nvPr/>
        </p:nvSpPr>
        <p:spPr>
          <a:xfrm>
            <a:off x="3337639" y="1556588"/>
            <a:ext cx="1102944" cy="273175"/>
          </a:xfrm>
          <a:prstGeom prst="roundRect">
            <a:avLst/>
          </a:prstGeom>
          <a:solidFill>
            <a:schemeClr val="tx1">
              <a:alpha val="10000"/>
            </a:schemeClr>
          </a:solidFill>
          <a:ln>
            <a:solidFill>
              <a:srgbClr val="1EA4A4"/>
            </a:solidFill>
          </a:ln>
        </p:spPr>
        <p:txBody>
          <a:bodyPr wrap="square" anchor="ctr">
            <a:noAutofit/>
          </a:bodyPr>
          <a:lstStyle/>
          <a:p>
            <a:pPr algn="ctr" defTabSz="257181">
              <a:buClr>
                <a:srgbClr val="007ABD"/>
              </a:buClr>
              <a:buSzPct val="100000"/>
              <a:defRPr/>
            </a:pPr>
            <a:r>
              <a:rPr lang="en-US" sz="900" b="1">
                <a:solidFill>
                  <a:schemeClr val="tx2"/>
                </a:solidFill>
                <a:latin typeface="Barlow" panose="00000500000000000000" pitchFamily="2" charset="0"/>
                <a:cs typeface="Arial" panose="020B0604020202020204" pitchFamily="34" charset="0"/>
              </a:rPr>
              <a:t>OPEN FOLDER</a:t>
            </a:r>
            <a:endParaRPr lang="en-US" sz="900">
              <a:solidFill>
                <a:schemeClr val="tx2"/>
              </a:solidFill>
              <a:latin typeface="Barlow" panose="00000500000000000000" pitchFamily="2" charset="0"/>
              <a:cs typeface="Arial" panose="020B0604020202020204" pitchFamily="34" charset="0"/>
            </a:endParaRPr>
          </a:p>
        </p:txBody>
      </p:sp>
    </p:spTree>
    <p:extLst>
      <p:ext uri="{BB962C8B-B14F-4D97-AF65-F5344CB8AC3E}">
        <p14:creationId xmlns:p14="http://schemas.microsoft.com/office/powerpoint/2010/main" val="399470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C6DCA-156E-AAD2-2747-32710D067E1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1304B01-17B0-65F5-D491-EF4410ACA5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69435" y="1869579"/>
            <a:ext cx="2103120" cy="2103120"/>
          </a:xfrm>
          <a:prstGeom prst="rect">
            <a:avLst/>
          </a:prstGeom>
        </p:spPr>
      </p:pic>
      <p:sp>
        <p:nvSpPr>
          <p:cNvPr id="10" name="Title 1">
            <a:extLst>
              <a:ext uri="{FF2B5EF4-FFF2-40B4-BE49-F238E27FC236}">
                <a16:creationId xmlns:a16="http://schemas.microsoft.com/office/drawing/2014/main" id="{F07ED33B-44F0-2390-5459-EA0C26BAB68D}"/>
              </a:ext>
            </a:extLst>
          </p:cNvPr>
          <p:cNvSpPr txBox="1">
            <a:spLocks/>
          </p:cNvSpPr>
          <p:nvPr/>
        </p:nvSpPr>
        <p:spPr>
          <a:xfrm>
            <a:off x="209924" y="292665"/>
            <a:ext cx="2133093" cy="684219"/>
          </a:xfrm>
          <a:prstGeom prst="rect">
            <a:avLst/>
          </a:prstGeom>
        </p:spPr>
        <p:txBody>
          <a:bodyPr vert="horz" lIns="0" tIns="0" rIns="91440" bIns="0" rtlCol="0" anchor="ctr">
            <a:normAutofit/>
          </a:bodyPr>
          <a:lstStyle>
            <a:lvl1pPr algn="l" defTabSz="257181" rtl="0" eaLnBrk="1" latinLnBrk="0" hangingPunct="1">
              <a:spcBef>
                <a:spcPct val="0"/>
              </a:spcBef>
              <a:buNone/>
              <a:defRPr lang="en-US" sz="1800" kern="1200" cap="none">
                <a:ln w="3175" cmpd="sng">
                  <a:noFill/>
                </a:ln>
                <a:solidFill>
                  <a:schemeClr val="bg1"/>
                </a:solidFill>
                <a:effectLst/>
                <a:latin typeface="Montserrat Medium" panose="00000600000000000000"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t>For Families</a:t>
            </a:r>
          </a:p>
        </p:txBody>
      </p:sp>
      <p:sp>
        <p:nvSpPr>
          <p:cNvPr id="21" name="Content Placeholder 2">
            <a:extLst>
              <a:ext uri="{FF2B5EF4-FFF2-40B4-BE49-F238E27FC236}">
                <a16:creationId xmlns:a16="http://schemas.microsoft.com/office/drawing/2014/main" id="{22543BBD-E1CD-327D-34E8-DFDFBBC8912A}"/>
              </a:ext>
            </a:extLst>
          </p:cNvPr>
          <p:cNvSpPr txBox="1">
            <a:spLocks/>
          </p:cNvSpPr>
          <p:nvPr/>
        </p:nvSpPr>
        <p:spPr>
          <a:xfrm>
            <a:off x="209920" y="840763"/>
            <a:ext cx="4782987" cy="276999"/>
          </a:xfrm>
          <a:prstGeom prst="rect">
            <a:avLst/>
          </a:prstGeom>
        </p:spPr>
        <p:txBody>
          <a:bodyPr vert="horz" wrap="square" lIns="0" tIns="0" rIns="91440" bIns="0" rtlCol="0" anchor="t">
            <a:spAutoFit/>
          </a:bodyPr>
          <a:lstStyle>
            <a:lvl1pPr marL="0" indent="0" algn="l" defTabSz="257181" rtl="0" eaLnBrk="1" latinLnBrk="0" hangingPunct="1">
              <a:spcBef>
                <a:spcPct val="20000"/>
              </a:spcBef>
              <a:spcAft>
                <a:spcPts val="338"/>
              </a:spcAft>
              <a:buClr>
                <a:srgbClr val="007ABD"/>
              </a:buClr>
              <a:buSzPct val="100000"/>
              <a:buFont typeface="Arial"/>
              <a:buNone/>
              <a:defRPr sz="900" b="0" kern="1200" cap="none" baseline="0">
                <a:solidFill>
                  <a:schemeClr val="bg1"/>
                </a:solidFill>
                <a:effectLst/>
                <a:latin typeface="Barlow" panose="00000500000000000000" pitchFamily="2" charset="0"/>
                <a:ea typeface="+mn-ea"/>
                <a:cs typeface="Arial" panose="020B0604020202020204" pitchFamily="34" charset="0"/>
              </a:defRPr>
            </a:lvl1pPr>
            <a:lvl2pPr marL="417920" indent="-160738" algn="l" defTabSz="257181" rtl="0" eaLnBrk="1" latinLnBrk="0" hangingPunct="1">
              <a:spcBef>
                <a:spcPct val="20000"/>
              </a:spcBef>
              <a:spcAft>
                <a:spcPts val="338"/>
              </a:spcAft>
              <a:buClr>
                <a:srgbClr val="007ABD"/>
              </a:buClr>
              <a:buSzPct val="100000"/>
              <a:buFont typeface="Arial"/>
              <a:buChar char="•"/>
              <a:defRPr sz="788" b="0" kern="1200" cap="none" baseline="0">
                <a:solidFill>
                  <a:schemeClr val="bg1"/>
                </a:solidFill>
                <a:effectLst/>
                <a:latin typeface="Barlow" panose="00000500000000000000" pitchFamily="2" charset="0"/>
                <a:ea typeface="+mn-ea"/>
                <a:cs typeface="Arial" panose="020B0604020202020204" pitchFamily="34" charset="0"/>
              </a:defRPr>
            </a:lvl2pPr>
            <a:lvl3pPr marL="675101" indent="-160738" algn="l" defTabSz="257181" rtl="0" eaLnBrk="1" latinLnBrk="0" hangingPunct="1">
              <a:spcBef>
                <a:spcPct val="20000"/>
              </a:spcBef>
              <a:spcAft>
                <a:spcPts val="338"/>
              </a:spcAft>
              <a:buClr>
                <a:srgbClr val="007ABD"/>
              </a:buClr>
              <a:buSzPct val="100000"/>
              <a:buFont typeface="Arial"/>
              <a:buChar char="•"/>
              <a:defRPr sz="675" b="0" kern="1200" cap="none" baseline="0">
                <a:solidFill>
                  <a:schemeClr val="bg1"/>
                </a:solidFill>
                <a:effectLst/>
                <a:latin typeface="Barlow" panose="00000500000000000000" pitchFamily="2" charset="0"/>
                <a:ea typeface="+mn-ea"/>
                <a:cs typeface="Arial" panose="020B0604020202020204" pitchFamily="34" charset="0"/>
              </a:defRPr>
            </a:lvl3pPr>
            <a:lvl4pPr marL="867988"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4pPr>
            <a:lvl5pPr marL="1125169"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5pPr>
            <a:lvl6pPr marL="1414499"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1671680"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1928861"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186042"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r>
              <a:rPr lang="en-US" sz="1800">
                <a:solidFill>
                  <a:srgbClr val="00B8C2"/>
                </a:solidFill>
                <a:latin typeface="Barlow SemiBold" panose="00000700000000000000" pitchFamily="2" charset="0"/>
              </a:rPr>
              <a:t>2. How it Works</a:t>
            </a:r>
          </a:p>
        </p:txBody>
      </p:sp>
      <p:sp>
        <p:nvSpPr>
          <p:cNvPr id="77" name="Content Placeholder 2">
            <a:extLst>
              <a:ext uri="{FF2B5EF4-FFF2-40B4-BE49-F238E27FC236}">
                <a16:creationId xmlns:a16="http://schemas.microsoft.com/office/drawing/2014/main" id="{4ECB6A73-0937-684E-9F9B-00F610A22CFA}"/>
              </a:ext>
            </a:extLst>
          </p:cNvPr>
          <p:cNvSpPr txBox="1">
            <a:spLocks/>
          </p:cNvSpPr>
          <p:nvPr/>
        </p:nvSpPr>
        <p:spPr>
          <a:xfrm>
            <a:off x="2337349" y="4094749"/>
            <a:ext cx="2194560" cy="1694310"/>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Great news! Eligible school-age children can get $120 per child in grocery benefits during the summer through the Alabama SUN Bucks program. These benefits can provide the nourishment your children need during the summer break.</a:t>
            </a:r>
          </a:p>
          <a:p>
            <a:r>
              <a:rPr lang="en-US" sz="900" dirty="0">
                <a:solidFill>
                  <a:srgbClr val="000000"/>
                </a:solidFill>
              </a:rPr>
              <a:t>Learn more about Alabama SUN Bucks at </a:t>
            </a:r>
            <a:r>
              <a:rPr lang="en-US" sz="900" dirty="0">
                <a:hlinkClick r:id="rId4"/>
              </a:rPr>
              <a:t>www.alabama-sunbucks.com/</a:t>
            </a:r>
            <a:endParaRPr lang="en-US" sz="900" dirty="0"/>
          </a:p>
          <a:p>
            <a:pPr defTabSz="257181">
              <a:spcAft>
                <a:spcPts val="338"/>
              </a:spcAft>
              <a:defRPr/>
            </a:pPr>
            <a:br>
              <a:rPr lang="en-US" sz="900" dirty="0">
                <a:solidFill>
                  <a:srgbClr val="000000"/>
                </a:solidFill>
              </a:rPr>
            </a:br>
            <a:r>
              <a:rPr lang="en-US" sz="900" dirty="0"/>
              <a:t>#HealthyLiving #AlabamaSUNBucks #SummerEBT</a:t>
            </a:r>
          </a:p>
        </p:txBody>
      </p:sp>
      <p:sp>
        <p:nvSpPr>
          <p:cNvPr id="78" name="Content Placeholder 2">
            <a:extLst>
              <a:ext uri="{FF2B5EF4-FFF2-40B4-BE49-F238E27FC236}">
                <a16:creationId xmlns:a16="http://schemas.microsoft.com/office/drawing/2014/main" id="{AF453DD8-4C87-0569-7013-B70CE96AA057}"/>
              </a:ext>
            </a:extLst>
          </p:cNvPr>
          <p:cNvSpPr txBox="1">
            <a:spLocks/>
          </p:cNvSpPr>
          <p:nvPr/>
        </p:nvSpPr>
        <p:spPr>
          <a:xfrm>
            <a:off x="2337349" y="6575931"/>
            <a:ext cx="2194560" cy="1140312"/>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Great news! Eligible school-age children can get $120 per child in grocery benefits during the summer through the Alabama SUN Bucks program </a:t>
            </a:r>
          </a:p>
          <a:p>
            <a:r>
              <a:rPr lang="en-US" sz="900" dirty="0">
                <a:solidFill>
                  <a:srgbClr val="000000"/>
                </a:solidFill>
              </a:rPr>
              <a:t>Learn more: </a:t>
            </a:r>
            <a:r>
              <a:rPr lang="en-US" sz="900" dirty="0">
                <a:hlinkClick r:id="rId4"/>
              </a:rPr>
              <a:t>www.alabama-sunbucks.com/</a:t>
            </a:r>
            <a:endParaRPr lang="en-US" sz="900" dirty="0"/>
          </a:p>
          <a:p>
            <a:pPr defTabSz="257181">
              <a:spcAft>
                <a:spcPts val="338"/>
              </a:spcAft>
              <a:defRPr/>
            </a:pPr>
            <a:r>
              <a:rPr lang="en-US" sz="900" dirty="0"/>
              <a:t>#HealthyLiving #AlabamaSUNBucks #SummerEBT</a:t>
            </a:r>
          </a:p>
        </p:txBody>
      </p:sp>
      <p:cxnSp>
        <p:nvCxnSpPr>
          <p:cNvPr id="83" name="Straight Connector 82">
            <a:extLst>
              <a:ext uri="{FF2B5EF4-FFF2-40B4-BE49-F238E27FC236}">
                <a16:creationId xmlns:a16="http://schemas.microsoft.com/office/drawing/2014/main" id="{6DA086E2-1B74-C068-5789-729BED94DBCD}"/>
              </a:ext>
            </a:extLst>
          </p:cNvPr>
          <p:cNvCxnSpPr>
            <a:cxnSpLocks/>
          </p:cNvCxnSpPr>
          <p:nvPr/>
        </p:nvCxnSpPr>
        <p:spPr>
          <a:xfrm>
            <a:off x="964107" y="6527476"/>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C30E1E20-F5C1-4534-BD0D-B291BF8C59AA}"/>
              </a:ext>
            </a:extLst>
          </p:cNvPr>
          <p:cNvGrpSpPr/>
          <p:nvPr/>
        </p:nvGrpSpPr>
        <p:grpSpPr>
          <a:xfrm>
            <a:off x="1329479" y="4094749"/>
            <a:ext cx="569264" cy="234204"/>
            <a:chOff x="1329479" y="3649018"/>
            <a:chExt cx="569264" cy="234204"/>
          </a:xfrm>
        </p:grpSpPr>
        <p:pic>
          <p:nvPicPr>
            <p:cNvPr id="104" name="Graphic 103">
              <a:extLst>
                <a:ext uri="{FF2B5EF4-FFF2-40B4-BE49-F238E27FC236}">
                  <a16:creationId xmlns:a16="http://schemas.microsoft.com/office/drawing/2014/main" id="{0654DEB7-6722-5ED1-D9C6-A31C1AC65E3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395346" y="3649018"/>
              <a:ext cx="123444" cy="123444"/>
            </a:xfrm>
            <a:prstGeom prst="rect">
              <a:avLst/>
            </a:prstGeom>
          </p:spPr>
        </p:pic>
        <p:sp>
          <p:nvSpPr>
            <p:cNvPr id="105" name="TextBox 104">
              <a:extLst>
                <a:ext uri="{FF2B5EF4-FFF2-40B4-BE49-F238E27FC236}">
                  <a16:creationId xmlns:a16="http://schemas.microsoft.com/office/drawing/2014/main" id="{CEF2B12D-0F7D-F011-465C-968A74D3AECB}"/>
                </a:ext>
              </a:extLst>
            </p:cNvPr>
            <p:cNvSpPr txBox="1"/>
            <p:nvPr/>
          </p:nvSpPr>
          <p:spPr>
            <a:xfrm>
              <a:off x="1329479"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Facebook</a:t>
              </a:r>
            </a:p>
          </p:txBody>
        </p:sp>
        <p:pic>
          <p:nvPicPr>
            <p:cNvPr id="102" name="Graphic 101">
              <a:extLst>
                <a:ext uri="{FF2B5EF4-FFF2-40B4-BE49-F238E27FC236}">
                  <a16:creationId xmlns:a16="http://schemas.microsoft.com/office/drawing/2014/main" id="{CEC4DD56-E997-958C-DC76-1FE02353EDC6}"/>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709432" y="3649018"/>
              <a:ext cx="123444" cy="123444"/>
            </a:xfrm>
            <a:prstGeom prst="rect">
              <a:avLst/>
            </a:prstGeom>
          </p:spPr>
        </p:pic>
        <p:sp>
          <p:nvSpPr>
            <p:cNvPr id="103" name="TextBox 102">
              <a:extLst>
                <a:ext uri="{FF2B5EF4-FFF2-40B4-BE49-F238E27FC236}">
                  <a16:creationId xmlns:a16="http://schemas.microsoft.com/office/drawing/2014/main" id="{EB3DE03B-ECCE-EED4-1C57-482487F39502}"/>
                </a:ext>
              </a:extLst>
            </p:cNvPr>
            <p:cNvSpPr txBox="1"/>
            <p:nvPr/>
          </p:nvSpPr>
          <p:spPr>
            <a:xfrm>
              <a:off x="1643565"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LinkedIn</a:t>
              </a:r>
            </a:p>
          </p:txBody>
        </p:sp>
      </p:grpSp>
      <p:grpSp>
        <p:nvGrpSpPr>
          <p:cNvPr id="17" name="Group 16">
            <a:extLst>
              <a:ext uri="{FF2B5EF4-FFF2-40B4-BE49-F238E27FC236}">
                <a16:creationId xmlns:a16="http://schemas.microsoft.com/office/drawing/2014/main" id="{F7FC7BEB-06B5-98D5-8E1B-2DE580278485}"/>
              </a:ext>
            </a:extLst>
          </p:cNvPr>
          <p:cNvGrpSpPr/>
          <p:nvPr/>
        </p:nvGrpSpPr>
        <p:grpSpPr>
          <a:xfrm>
            <a:off x="1639061" y="6617789"/>
            <a:ext cx="259687" cy="234203"/>
            <a:chOff x="1639061" y="6795516"/>
            <a:chExt cx="259687" cy="234203"/>
          </a:xfrm>
        </p:grpSpPr>
        <p:pic>
          <p:nvPicPr>
            <p:cNvPr id="100" name="Graphic 99">
              <a:extLst>
                <a:ext uri="{FF2B5EF4-FFF2-40B4-BE49-F238E27FC236}">
                  <a16:creationId xmlns:a16="http://schemas.microsoft.com/office/drawing/2014/main" id="{8D042A28-5AE5-6233-4FB0-BF0B6B1691FC}"/>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707183" y="6795516"/>
              <a:ext cx="123443" cy="123443"/>
            </a:xfrm>
            <a:prstGeom prst="rect">
              <a:avLst/>
            </a:prstGeom>
          </p:spPr>
        </p:pic>
        <p:sp>
          <p:nvSpPr>
            <p:cNvPr id="101" name="TextBox 100">
              <a:extLst>
                <a:ext uri="{FF2B5EF4-FFF2-40B4-BE49-F238E27FC236}">
                  <a16:creationId xmlns:a16="http://schemas.microsoft.com/office/drawing/2014/main" id="{A78BA0AC-5406-7A2E-F3BE-BCB2EC654484}"/>
                </a:ext>
              </a:extLst>
            </p:cNvPr>
            <p:cNvSpPr txBox="1"/>
            <p:nvPr/>
          </p:nvSpPr>
          <p:spPr>
            <a:xfrm>
              <a:off x="1639061" y="6951877"/>
              <a:ext cx="259687" cy="77842"/>
            </a:xfrm>
            <a:prstGeom prst="rect">
              <a:avLst/>
            </a:prstGeom>
            <a:noFill/>
          </p:spPr>
          <p:txBody>
            <a:bodyPr wrap="none" lIns="0" tIns="0" rIns="0" bIns="0">
              <a:spAutoFit/>
            </a:bodyPr>
            <a:lstStyle/>
            <a:p>
              <a:pPr algn="ctr" defTabSz="257181">
                <a:defRPr/>
              </a:pPr>
              <a:r>
                <a:rPr lang="en-US" sz="506">
                  <a:solidFill>
                    <a:srgbClr val="000000"/>
                  </a:solidFill>
                  <a:latin typeface="Barlow Semi Condensed" panose="00000506000000000000" pitchFamily="2" charset="0"/>
                </a:rPr>
                <a:t>X (Twitter)</a:t>
              </a:r>
            </a:p>
          </p:txBody>
        </p:sp>
      </p:grpSp>
      <p:grpSp>
        <p:nvGrpSpPr>
          <p:cNvPr id="87" name="Group 86">
            <a:extLst>
              <a:ext uri="{FF2B5EF4-FFF2-40B4-BE49-F238E27FC236}">
                <a16:creationId xmlns:a16="http://schemas.microsoft.com/office/drawing/2014/main" id="{79722046-7980-8BC4-BF08-7A5F5F24136C}"/>
              </a:ext>
            </a:extLst>
          </p:cNvPr>
          <p:cNvGrpSpPr/>
          <p:nvPr/>
        </p:nvGrpSpPr>
        <p:grpSpPr>
          <a:xfrm>
            <a:off x="2089386" y="1724827"/>
            <a:ext cx="2679228" cy="9189915"/>
            <a:chOff x="3853793" y="263857"/>
            <a:chExt cx="3707642" cy="6328012"/>
          </a:xfrm>
        </p:grpSpPr>
        <p:cxnSp>
          <p:nvCxnSpPr>
            <p:cNvPr id="98" name="Straight Connector 97">
              <a:extLst>
                <a:ext uri="{FF2B5EF4-FFF2-40B4-BE49-F238E27FC236}">
                  <a16:creationId xmlns:a16="http://schemas.microsoft.com/office/drawing/2014/main" id="{D760C714-EC48-31A1-DCDE-A2FB9AFE73D0}"/>
                </a:ext>
              </a:extLst>
            </p:cNvPr>
            <p:cNvCxnSpPr>
              <a:cxnSpLocks/>
            </p:cNvCxnSpPr>
            <p:nvPr/>
          </p:nvCxnSpPr>
          <p:spPr>
            <a:xfrm>
              <a:off x="7561435"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0201BE39-2C6F-6970-DA11-4FC25A4C584B}"/>
                </a:ext>
              </a:extLst>
            </p:cNvPr>
            <p:cNvCxnSpPr>
              <a:cxnSpLocks/>
            </p:cNvCxnSpPr>
            <p:nvPr/>
          </p:nvCxnSpPr>
          <p:spPr>
            <a:xfrm>
              <a:off x="3853793"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90" name="Straight Connector 89">
            <a:extLst>
              <a:ext uri="{FF2B5EF4-FFF2-40B4-BE49-F238E27FC236}">
                <a16:creationId xmlns:a16="http://schemas.microsoft.com/office/drawing/2014/main" id="{1EE4D73D-382C-81F8-0E76-0AAC249C2626}"/>
              </a:ext>
            </a:extLst>
          </p:cNvPr>
          <p:cNvCxnSpPr>
            <a:cxnSpLocks/>
          </p:cNvCxnSpPr>
          <p:nvPr/>
        </p:nvCxnSpPr>
        <p:spPr>
          <a:xfrm>
            <a:off x="964107" y="8040758"/>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sp>
        <p:nvSpPr>
          <p:cNvPr id="91" name="Content Placeholder 2">
            <a:extLst>
              <a:ext uri="{FF2B5EF4-FFF2-40B4-BE49-F238E27FC236}">
                <a16:creationId xmlns:a16="http://schemas.microsoft.com/office/drawing/2014/main" id="{8D0BD409-D015-1BD5-E7D3-4565B0BC3159}"/>
              </a:ext>
            </a:extLst>
          </p:cNvPr>
          <p:cNvSpPr txBox="1">
            <a:spLocks/>
          </p:cNvSpPr>
          <p:nvPr/>
        </p:nvSpPr>
        <p:spPr>
          <a:xfrm>
            <a:off x="2337349" y="8161170"/>
            <a:ext cx="2194560" cy="1555811"/>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Great news! Eligible school-age children can get $120 per child in grocery benefits during the summer through the </a:t>
            </a:r>
            <a:r>
              <a:rPr lang="en-US" sz="900">
                <a:solidFill>
                  <a:srgbClr val="000000"/>
                </a:solidFill>
              </a:rPr>
              <a:t>Alabama SUN </a:t>
            </a:r>
            <a:r>
              <a:rPr lang="en-US" sz="900" dirty="0">
                <a:solidFill>
                  <a:srgbClr val="000000"/>
                </a:solidFill>
              </a:rPr>
              <a:t>Bucks program. These benefits can provide the nourishment your children need during the summer break.</a:t>
            </a:r>
          </a:p>
          <a:p>
            <a:r>
              <a:rPr lang="en-US" sz="900" dirty="0">
                <a:solidFill>
                  <a:srgbClr val="000000"/>
                </a:solidFill>
              </a:rPr>
              <a:t>To learn more about </a:t>
            </a:r>
            <a:r>
              <a:rPr lang="en-US" sz="900">
                <a:solidFill>
                  <a:srgbClr val="000000"/>
                </a:solidFill>
              </a:rPr>
              <a:t>Alabama SUN </a:t>
            </a:r>
            <a:r>
              <a:rPr lang="en-US" sz="900" dirty="0">
                <a:solidFill>
                  <a:srgbClr val="000000"/>
                </a:solidFill>
              </a:rPr>
              <a:t>Bucks, click the link in our bio. </a:t>
            </a:r>
          </a:p>
          <a:p>
            <a:r>
              <a:rPr lang="en-US" sz="900" dirty="0"/>
              <a:t>#HealthyLiving </a:t>
            </a:r>
            <a:r>
              <a:rPr lang="en-US" sz="900"/>
              <a:t>#AlabamaSUNBucks </a:t>
            </a:r>
            <a:r>
              <a:rPr lang="en-US" sz="900" dirty="0"/>
              <a:t>#SummerEBT</a:t>
            </a:r>
          </a:p>
        </p:txBody>
      </p:sp>
      <p:grpSp>
        <p:nvGrpSpPr>
          <p:cNvPr id="93" name="Group 92">
            <a:extLst>
              <a:ext uri="{FF2B5EF4-FFF2-40B4-BE49-F238E27FC236}">
                <a16:creationId xmlns:a16="http://schemas.microsoft.com/office/drawing/2014/main" id="{238F4089-1447-E368-FC99-E4AEC9D0EA51}"/>
              </a:ext>
            </a:extLst>
          </p:cNvPr>
          <p:cNvGrpSpPr/>
          <p:nvPr/>
        </p:nvGrpSpPr>
        <p:grpSpPr>
          <a:xfrm>
            <a:off x="1643569" y="8285697"/>
            <a:ext cx="255178" cy="234204"/>
            <a:chOff x="2283414" y="3611853"/>
            <a:chExt cx="453649" cy="416363"/>
          </a:xfrm>
        </p:grpSpPr>
        <p:pic>
          <p:nvPicPr>
            <p:cNvPr id="96" name="Graphic 95">
              <a:hlinkClick r:id="rId11"/>
              <a:extLst>
                <a:ext uri="{FF2B5EF4-FFF2-40B4-BE49-F238E27FC236}">
                  <a16:creationId xmlns:a16="http://schemas.microsoft.com/office/drawing/2014/main" id="{3B57FE86-0FDD-FE9D-5BF6-FE78F23FA2C4}"/>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2400510" y="3611853"/>
              <a:ext cx="219456" cy="219456"/>
            </a:xfrm>
            <a:prstGeom prst="rect">
              <a:avLst/>
            </a:prstGeom>
          </p:spPr>
        </p:pic>
        <p:sp>
          <p:nvSpPr>
            <p:cNvPr id="97" name="TextBox 96">
              <a:extLst>
                <a:ext uri="{FF2B5EF4-FFF2-40B4-BE49-F238E27FC236}">
                  <a16:creationId xmlns:a16="http://schemas.microsoft.com/office/drawing/2014/main" id="{B10D87AD-2A5D-D023-910A-326F751B5C3F}"/>
                </a:ext>
              </a:extLst>
            </p:cNvPr>
            <p:cNvSpPr txBox="1"/>
            <p:nvPr/>
          </p:nvSpPr>
          <p:spPr>
            <a:xfrm>
              <a:off x="2283414" y="3889830"/>
              <a:ext cx="453649" cy="138386"/>
            </a:xfrm>
            <a:prstGeom prst="rect">
              <a:avLst/>
            </a:prstGeom>
            <a:noFill/>
          </p:spPr>
          <p:txBody>
            <a:bodyPr wrap="square" lIns="0" tIns="0" rIns="0" bIns="0">
              <a:spAutoFit/>
            </a:bodyPr>
            <a:lstStyle/>
            <a:p>
              <a:pPr algn="ctr" defTabSz="257181">
                <a:defRPr/>
              </a:pPr>
              <a:r>
                <a:rPr lang="en-US" sz="506">
                  <a:solidFill>
                    <a:schemeClr val="bg1"/>
                  </a:solidFill>
                  <a:latin typeface="Barlow Semi Condensed" panose="00000506000000000000" pitchFamily="2" charset="0"/>
                </a:rPr>
                <a:t>Instagram</a:t>
              </a:r>
            </a:p>
          </p:txBody>
        </p:sp>
      </p:grpSp>
      <p:sp>
        <p:nvSpPr>
          <p:cNvPr id="4" name="Content Placeholder 2">
            <a:extLst>
              <a:ext uri="{FF2B5EF4-FFF2-40B4-BE49-F238E27FC236}">
                <a16:creationId xmlns:a16="http://schemas.microsoft.com/office/drawing/2014/main" id="{ABE65B2C-C98A-1B77-DC1F-7E2188CE339B}"/>
              </a:ext>
            </a:extLst>
          </p:cNvPr>
          <p:cNvSpPr txBox="1">
            <a:spLocks/>
          </p:cNvSpPr>
          <p:nvPr/>
        </p:nvSpPr>
        <p:spPr>
          <a:xfrm>
            <a:off x="2369435" y="1686811"/>
            <a:ext cx="1513594" cy="161583"/>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Bef>
                <a:spcPts val="0"/>
              </a:spcBef>
              <a:spcAft>
                <a:spcPts val="0"/>
              </a:spcAft>
              <a:buClrTx/>
              <a:buSzTx/>
              <a:defRPr/>
            </a:pPr>
            <a:r>
              <a:rPr lang="en-US" sz="1050" b="1" dirty="0">
                <a:solidFill>
                  <a:srgbClr val="00B8C2"/>
                </a:solidFill>
              </a:rPr>
              <a:t>ENGLISH</a:t>
            </a:r>
            <a:endParaRPr lang="en-US" sz="1050" dirty="0">
              <a:highlight>
                <a:srgbClr val="FFFF00"/>
              </a:highlight>
            </a:endParaRPr>
          </a:p>
        </p:txBody>
      </p:sp>
      <p:sp>
        <p:nvSpPr>
          <p:cNvPr id="11" name="TextBox 10">
            <a:hlinkClick r:id="rId14" action="ppaction://hlinkfile"/>
            <a:extLst>
              <a:ext uri="{FF2B5EF4-FFF2-40B4-BE49-F238E27FC236}">
                <a16:creationId xmlns:a16="http://schemas.microsoft.com/office/drawing/2014/main" id="{35C7B082-70B9-5C5D-E93C-76CE8DE0DB1A}"/>
              </a:ext>
            </a:extLst>
          </p:cNvPr>
          <p:cNvSpPr txBox="1"/>
          <p:nvPr/>
        </p:nvSpPr>
        <p:spPr>
          <a:xfrm>
            <a:off x="3369611" y="1556588"/>
            <a:ext cx="1102944" cy="273175"/>
          </a:xfrm>
          <a:prstGeom prst="roundRect">
            <a:avLst/>
          </a:prstGeom>
          <a:solidFill>
            <a:schemeClr val="tx1">
              <a:alpha val="10000"/>
            </a:schemeClr>
          </a:solidFill>
          <a:ln>
            <a:solidFill>
              <a:srgbClr val="1EA4A4"/>
            </a:solidFill>
          </a:ln>
        </p:spPr>
        <p:txBody>
          <a:bodyPr wrap="square" anchor="ctr">
            <a:noAutofit/>
          </a:bodyPr>
          <a:lstStyle/>
          <a:p>
            <a:pPr algn="ctr" defTabSz="257181">
              <a:buClr>
                <a:srgbClr val="007ABD"/>
              </a:buClr>
              <a:buSzPct val="100000"/>
              <a:defRPr/>
            </a:pPr>
            <a:r>
              <a:rPr lang="en-US" sz="900" b="1">
                <a:solidFill>
                  <a:schemeClr val="tx2"/>
                </a:solidFill>
                <a:latin typeface="Barlow" panose="00000500000000000000" pitchFamily="2" charset="0"/>
                <a:cs typeface="Arial" panose="020B0604020202020204" pitchFamily="34" charset="0"/>
              </a:rPr>
              <a:t>OPEN FOLDER</a:t>
            </a:r>
            <a:endParaRPr lang="en-US" sz="900">
              <a:solidFill>
                <a:schemeClr val="tx2"/>
              </a:solidFill>
              <a:latin typeface="Barlow" panose="00000500000000000000" pitchFamily="2" charset="0"/>
              <a:cs typeface="Arial" panose="020B0604020202020204" pitchFamily="34" charset="0"/>
            </a:endParaRPr>
          </a:p>
        </p:txBody>
      </p:sp>
    </p:spTree>
    <p:extLst>
      <p:ext uri="{BB962C8B-B14F-4D97-AF65-F5344CB8AC3E}">
        <p14:creationId xmlns:p14="http://schemas.microsoft.com/office/powerpoint/2010/main" val="2017347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C0045-4460-EFD5-7911-B708A798AC20}"/>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BBFB5621-08C6-74CA-FB48-54A8CF0052D5}"/>
              </a:ext>
            </a:extLst>
          </p:cNvPr>
          <p:cNvSpPr txBox="1">
            <a:spLocks/>
          </p:cNvSpPr>
          <p:nvPr/>
        </p:nvSpPr>
        <p:spPr>
          <a:xfrm>
            <a:off x="209924" y="292665"/>
            <a:ext cx="2133093" cy="684219"/>
          </a:xfrm>
          <a:prstGeom prst="rect">
            <a:avLst/>
          </a:prstGeom>
        </p:spPr>
        <p:txBody>
          <a:bodyPr vert="horz" lIns="0" tIns="0" rIns="91440" bIns="0" rtlCol="0" anchor="ctr">
            <a:normAutofit/>
          </a:bodyPr>
          <a:lstStyle>
            <a:lvl1pPr algn="l" defTabSz="257181" rtl="0" eaLnBrk="1" latinLnBrk="0" hangingPunct="1">
              <a:spcBef>
                <a:spcPct val="0"/>
              </a:spcBef>
              <a:buNone/>
              <a:defRPr lang="en-US" sz="1800" kern="1200" cap="none">
                <a:ln w="3175" cmpd="sng">
                  <a:noFill/>
                </a:ln>
                <a:solidFill>
                  <a:schemeClr val="bg1"/>
                </a:solidFill>
                <a:effectLst/>
                <a:latin typeface="Montserrat Medium" panose="00000600000000000000"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t>For Families</a:t>
            </a:r>
          </a:p>
        </p:txBody>
      </p:sp>
      <p:sp>
        <p:nvSpPr>
          <p:cNvPr id="21" name="Content Placeholder 2">
            <a:extLst>
              <a:ext uri="{FF2B5EF4-FFF2-40B4-BE49-F238E27FC236}">
                <a16:creationId xmlns:a16="http://schemas.microsoft.com/office/drawing/2014/main" id="{545C1799-E039-3868-3AA4-BBB6F1397E5A}"/>
              </a:ext>
            </a:extLst>
          </p:cNvPr>
          <p:cNvSpPr txBox="1">
            <a:spLocks/>
          </p:cNvSpPr>
          <p:nvPr/>
        </p:nvSpPr>
        <p:spPr>
          <a:xfrm>
            <a:off x="209920" y="840763"/>
            <a:ext cx="4782987" cy="276999"/>
          </a:xfrm>
          <a:prstGeom prst="rect">
            <a:avLst/>
          </a:prstGeom>
        </p:spPr>
        <p:txBody>
          <a:bodyPr vert="horz" wrap="square" lIns="0" tIns="0" rIns="91440" bIns="0" rtlCol="0" anchor="t">
            <a:spAutoFit/>
          </a:bodyPr>
          <a:lstStyle>
            <a:lvl1pPr marL="0" indent="0" algn="l" defTabSz="257181" rtl="0" eaLnBrk="1" latinLnBrk="0" hangingPunct="1">
              <a:spcBef>
                <a:spcPct val="20000"/>
              </a:spcBef>
              <a:spcAft>
                <a:spcPts val="338"/>
              </a:spcAft>
              <a:buClr>
                <a:srgbClr val="007ABD"/>
              </a:buClr>
              <a:buSzPct val="100000"/>
              <a:buFont typeface="Arial"/>
              <a:buNone/>
              <a:defRPr sz="900" b="0" kern="1200" cap="none" baseline="0">
                <a:solidFill>
                  <a:schemeClr val="bg1"/>
                </a:solidFill>
                <a:effectLst/>
                <a:latin typeface="Barlow" panose="00000500000000000000" pitchFamily="2" charset="0"/>
                <a:ea typeface="+mn-ea"/>
                <a:cs typeface="Arial" panose="020B0604020202020204" pitchFamily="34" charset="0"/>
              </a:defRPr>
            </a:lvl1pPr>
            <a:lvl2pPr marL="417920" indent="-160738" algn="l" defTabSz="257181" rtl="0" eaLnBrk="1" latinLnBrk="0" hangingPunct="1">
              <a:spcBef>
                <a:spcPct val="20000"/>
              </a:spcBef>
              <a:spcAft>
                <a:spcPts val="338"/>
              </a:spcAft>
              <a:buClr>
                <a:srgbClr val="007ABD"/>
              </a:buClr>
              <a:buSzPct val="100000"/>
              <a:buFont typeface="Arial"/>
              <a:buChar char="•"/>
              <a:defRPr sz="788" b="0" kern="1200" cap="none" baseline="0">
                <a:solidFill>
                  <a:schemeClr val="bg1"/>
                </a:solidFill>
                <a:effectLst/>
                <a:latin typeface="Barlow" panose="00000500000000000000" pitchFamily="2" charset="0"/>
                <a:ea typeface="+mn-ea"/>
                <a:cs typeface="Arial" panose="020B0604020202020204" pitchFamily="34" charset="0"/>
              </a:defRPr>
            </a:lvl2pPr>
            <a:lvl3pPr marL="675101" indent="-160738" algn="l" defTabSz="257181" rtl="0" eaLnBrk="1" latinLnBrk="0" hangingPunct="1">
              <a:spcBef>
                <a:spcPct val="20000"/>
              </a:spcBef>
              <a:spcAft>
                <a:spcPts val="338"/>
              </a:spcAft>
              <a:buClr>
                <a:srgbClr val="007ABD"/>
              </a:buClr>
              <a:buSzPct val="100000"/>
              <a:buFont typeface="Arial"/>
              <a:buChar char="•"/>
              <a:defRPr sz="675" b="0" kern="1200" cap="none" baseline="0">
                <a:solidFill>
                  <a:schemeClr val="bg1"/>
                </a:solidFill>
                <a:effectLst/>
                <a:latin typeface="Barlow" panose="00000500000000000000" pitchFamily="2" charset="0"/>
                <a:ea typeface="+mn-ea"/>
                <a:cs typeface="Arial" panose="020B0604020202020204" pitchFamily="34" charset="0"/>
              </a:defRPr>
            </a:lvl3pPr>
            <a:lvl4pPr marL="867988"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4pPr>
            <a:lvl5pPr marL="1125169"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5pPr>
            <a:lvl6pPr marL="1414499"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1671680"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1928861"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186042"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r>
              <a:rPr lang="en-US" sz="1800" dirty="0">
                <a:solidFill>
                  <a:srgbClr val="00B8C2"/>
                </a:solidFill>
                <a:latin typeface="Barlow SemiBold" panose="00000700000000000000" pitchFamily="2" charset="0"/>
              </a:rPr>
              <a:t>3. Check your Eligibility</a:t>
            </a:r>
          </a:p>
        </p:txBody>
      </p:sp>
      <p:pic>
        <p:nvPicPr>
          <p:cNvPr id="75" name="Picture 74">
            <a:extLst>
              <a:ext uri="{FF2B5EF4-FFF2-40B4-BE49-F238E27FC236}">
                <a16:creationId xmlns:a16="http://schemas.microsoft.com/office/drawing/2014/main" id="{489D9D30-3028-C377-532C-E8A2C8CC372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37349" y="1869579"/>
            <a:ext cx="2103120" cy="2103120"/>
          </a:xfrm>
          <a:prstGeom prst="rect">
            <a:avLst/>
          </a:prstGeom>
        </p:spPr>
      </p:pic>
      <p:sp>
        <p:nvSpPr>
          <p:cNvPr id="77" name="Content Placeholder 2">
            <a:extLst>
              <a:ext uri="{FF2B5EF4-FFF2-40B4-BE49-F238E27FC236}">
                <a16:creationId xmlns:a16="http://schemas.microsoft.com/office/drawing/2014/main" id="{B5F4ED36-9651-9D59-53B9-2696F00C61A2}"/>
              </a:ext>
            </a:extLst>
          </p:cNvPr>
          <p:cNvSpPr txBox="1">
            <a:spLocks/>
          </p:cNvSpPr>
          <p:nvPr/>
        </p:nvSpPr>
        <p:spPr>
          <a:xfrm>
            <a:off x="2337349" y="4094749"/>
            <a:ext cx="2194560" cy="1378839"/>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Beginning this summer, Alabama SUN Bucks will provide grocery benefits over the summer months to families with eligible school-age kids. </a:t>
            </a:r>
          </a:p>
          <a:p>
            <a:pPr defTabSz="257181">
              <a:spcAft>
                <a:spcPts val="338"/>
              </a:spcAft>
              <a:defRPr/>
            </a:pPr>
            <a:r>
              <a:rPr lang="en-US" sz="900" dirty="0">
                <a:solidFill>
                  <a:srgbClr val="000000"/>
                </a:solidFill>
              </a:rPr>
              <a:t>Learn more about Alabama SUN Bucks at </a:t>
            </a:r>
            <a:r>
              <a:rPr lang="en-US" sz="900" dirty="0">
                <a:hlinkClick r:id="rId4"/>
              </a:rPr>
              <a:t>www.alabama-sunbucks.com/</a:t>
            </a:r>
            <a:endParaRPr lang="en-US" sz="900" dirty="0"/>
          </a:p>
          <a:p>
            <a:pPr defTabSz="257181">
              <a:spcAft>
                <a:spcPts val="338"/>
              </a:spcAft>
              <a:defRPr/>
            </a:pPr>
            <a:br>
              <a:rPr lang="en-US" sz="900" dirty="0">
                <a:solidFill>
                  <a:srgbClr val="000000"/>
                </a:solidFill>
              </a:rPr>
            </a:br>
            <a:r>
              <a:rPr lang="en-US" sz="900" dirty="0"/>
              <a:t>#HealthyLiving #AlabamaSUNBucks #SummerEBT</a:t>
            </a:r>
          </a:p>
        </p:txBody>
      </p:sp>
      <p:sp>
        <p:nvSpPr>
          <p:cNvPr id="78" name="Content Placeholder 2">
            <a:extLst>
              <a:ext uri="{FF2B5EF4-FFF2-40B4-BE49-F238E27FC236}">
                <a16:creationId xmlns:a16="http://schemas.microsoft.com/office/drawing/2014/main" id="{6BA1361F-0954-2341-F345-6FC32EC5F9A2}"/>
              </a:ext>
            </a:extLst>
          </p:cNvPr>
          <p:cNvSpPr txBox="1">
            <a:spLocks/>
          </p:cNvSpPr>
          <p:nvPr/>
        </p:nvSpPr>
        <p:spPr>
          <a:xfrm>
            <a:off x="2337349" y="6144455"/>
            <a:ext cx="2194560" cy="1174168"/>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Beginning this summer, Alabama SUN Bucks will provide grocery benefits over the summer months to families with eligible school-age kids. </a:t>
            </a:r>
          </a:p>
          <a:p>
            <a:pPr defTabSz="257181">
              <a:spcAft>
                <a:spcPts val="338"/>
              </a:spcAft>
              <a:defRPr/>
            </a:pPr>
            <a:r>
              <a:rPr lang="en-US" sz="900" dirty="0">
                <a:solidFill>
                  <a:srgbClr val="000000"/>
                </a:solidFill>
              </a:rPr>
              <a:t>Learn more: </a:t>
            </a:r>
            <a:r>
              <a:rPr lang="en-US" sz="900" dirty="0">
                <a:hlinkClick r:id="rId4"/>
              </a:rPr>
              <a:t>www.alabama-sunbucks.com/</a:t>
            </a:r>
            <a:br>
              <a:rPr lang="en-US" sz="900" dirty="0">
                <a:solidFill>
                  <a:srgbClr val="000000"/>
                </a:solidFill>
              </a:rPr>
            </a:br>
            <a:br>
              <a:rPr lang="en-US" sz="900" dirty="0">
                <a:solidFill>
                  <a:srgbClr val="000000"/>
                </a:solidFill>
              </a:rPr>
            </a:br>
            <a:r>
              <a:rPr lang="en-US" sz="900" dirty="0"/>
              <a:t>#HealthyLiving #AlabamaSUNBucks #SummerEBT</a:t>
            </a:r>
          </a:p>
        </p:txBody>
      </p:sp>
      <p:cxnSp>
        <p:nvCxnSpPr>
          <p:cNvPr id="83" name="Straight Connector 82">
            <a:extLst>
              <a:ext uri="{FF2B5EF4-FFF2-40B4-BE49-F238E27FC236}">
                <a16:creationId xmlns:a16="http://schemas.microsoft.com/office/drawing/2014/main" id="{A6A43E96-DF58-1DCC-396C-08CFF630D2B0}"/>
              </a:ext>
            </a:extLst>
          </p:cNvPr>
          <p:cNvCxnSpPr>
            <a:cxnSpLocks/>
          </p:cNvCxnSpPr>
          <p:nvPr/>
        </p:nvCxnSpPr>
        <p:spPr>
          <a:xfrm>
            <a:off x="964107" y="6096000"/>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62463F37-5D1F-61C3-7C71-2CAA83D8C2DA}"/>
              </a:ext>
            </a:extLst>
          </p:cNvPr>
          <p:cNvGrpSpPr/>
          <p:nvPr/>
        </p:nvGrpSpPr>
        <p:grpSpPr>
          <a:xfrm>
            <a:off x="1329479" y="4129318"/>
            <a:ext cx="569264" cy="234204"/>
            <a:chOff x="1329479" y="3649018"/>
            <a:chExt cx="569264" cy="234204"/>
          </a:xfrm>
        </p:grpSpPr>
        <p:pic>
          <p:nvPicPr>
            <p:cNvPr id="104" name="Graphic 103">
              <a:extLst>
                <a:ext uri="{FF2B5EF4-FFF2-40B4-BE49-F238E27FC236}">
                  <a16:creationId xmlns:a16="http://schemas.microsoft.com/office/drawing/2014/main" id="{9FB1885B-54D3-68A3-AA0C-99599A5A14F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395346" y="3649018"/>
              <a:ext cx="123444" cy="123444"/>
            </a:xfrm>
            <a:prstGeom prst="rect">
              <a:avLst/>
            </a:prstGeom>
          </p:spPr>
        </p:pic>
        <p:sp>
          <p:nvSpPr>
            <p:cNvPr id="105" name="TextBox 104">
              <a:extLst>
                <a:ext uri="{FF2B5EF4-FFF2-40B4-BE49-F238E27FC236}">
                  <a16:creationId xmlns:a16="http://schemas.microsoft.com/office/drawing/2014/main" id="{2AE033EA-9281-27EF-0C05-C92DC94CB353}"/>
                </a:ext>
              </a:extLst>
            </p:cNvPr>
            <p:cNvSpPr txBox="1"/>
            <p:nvPr/>
          </p:nvSpPr>
          <p:spPr>
            <a:xfrm>
              <a:off x="1329479"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Facebook</a:t>
              </a:r>
            </a:p>
          </p:txBody>
        </p:sp>
        <p:pic>
          <p:nvPicPr>
            <p:cNvPr id="102" name="Graphic 101">
              <a:extLst>
                <a:ext uri="{FF2B5EF4-FFF2-40B4-BE49-F238E27FC236}">
                  <a16:creationId xmlns:a16="http://schemas.microsoft.com/office/drawing/2014/main" id="{E80A061E-075C-5DE3-75E2-09EE544F23D4}"/>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709432" y="3649018"/>
              <a:ext cx="123444" cy="123444"/>
            </a:xfrm>
            <a:prstGeom prst="rect">
              <a:avLst/>
            </a:prstGeom>
          </p:spPr>
        </p:pic>
        <p:sp>
          <p:nvSpPr>
            <p:cNvPr id="103" name="TextBox 102">
              <a:extLst>
                <a:ext uri="{FF2B5EF4-FFF2-40B4-BE49-F238E27FC236}">
                  <a16:creationId xmlns:a16="http://schemas.microsoft.com/office/drawing/2014/main" id="{9BB01E73-30CC-C72F-3D7C-EB5DE59C42EA}"/>
                </a:ext>
              </a:extLst>
            </p:cNvPr>
            <p:cNvSpPr txBox="1"/>
            <p:nvPr/>
          </p:nvSpPr>
          <p:spPr>
            <a:xfrm>
              <a:off x="1643565"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LinkedIn</a:t>
              </a:r>
            </a:p>
          </p:txBody>
        </p:sp>
      </p:grpSp>
      <p:grpSp>
        <p:nvGrpSpPr>
          <p:cNvPr id="4" name="Group 3">
            <a:extLst>
              <a:ext uri="{FF2B5EF4-FFF2-40B4-BE49-F238E27FC236}">
                <a16:creationId xmlns:a16="http://schemas.microsoft.com/office/drawing/2014/main" id="{1DEBB6F1-CFC5-9B3A-271A-5F8402E07A04}"/>
              </a:ext>
            </a:extLst>
          </p:cNvPr>
          <p:cNvGrpSpPr/>
          <p:nvPr/>
        </p:nvGrpSpPr>
        <p:grpSpPr>
          <a:xfrm>
            <a:off x="1639061" y="6204407"/>
            <a:ext cx="259687" cy="234203"/>
            <a:chOff x="1639061" y="6364040"/>
            <a:chExt cx="259687" cy="234203"/>
          </a:xfrm>
        </p:grpSpPr>
        <p:pic>
          <p:nvPicPr>
            <p:cNvPr id="100" name="Graphic 99">
              <a:extLst>
                <a:ext uri="{FF2B5EF4-FFF2-40B4-BE49-F238E27FC236}">
                  <a16:creationId xmlns:a16="http://schemas.microsoft.com/office/drawing/2014/main" id="{CDB1F9EF-8A56-4F88-FCFE-7E40016A516B}"/>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707183" y="6364040"/>
              <a:ext cx="123443" cy="123443"/>
            </a:xfrm>
            <a:prstGeom prst="rect">
              <a:avLst/>
            </a:prstGeom>
          </p:spPr>
        </p:pic>
        <p:sp>
          <p:nvSpPr>
            <p:cNvPr id="101" name="TextBox 100">
              <a:extLst>
                <a:ext uri="{FF2B5EF4-FFF2-40B4-BE49-F238E27FC236}">
                  <a16:creationId xmlns:a16="http://schemas.microsoft.com/office/drawing/2014/main" id="{4F2135C1-C519-D131-DF4E-7353E9985E34}"/>
                </a:ext>
              </a:extLst>
            </p:cNvPr>
            <p:cNvSpPr txBox="1"/>
            <p:nvPr/>
          </p:nvSpPr>
          <p:spPr>
            <a:xfrm>
              <a:off x="1639061" y="6520401"/>
              <a:ext cx="259687" cy="77842"/>
            </a:xfrm>
            <a:prstGeom prst="rect">
              <a:avLst/>
            </a:prstGeom>
            <a:noFill/>
          </p:spPr>
          <p:txBody>
            <a:bodyPr wrap="none" lIns="0" tIns="0" rIns="0" bIns="0">
              <a:spAutoFit/>
            </a:bodyPr>
            <a:lstStyle/>
            <a:p>
              <a:pPr algn="ctr" defTabSz="257181">
                <a:defRPr/>
              </a:pPr>
              <a:r>
                <a:rPr lang="en-US" sz="506">
                  <a:solidFill>
                    <a:srgbClr val="000000"/>
                  </a:solidFill>
                  <a:latin typeface="Barlow Semi Condensed" panose="00000506000000000000" pitchFamily="2" charset="0"/>
                </a:rPr>
                <a:t>X (Twitter)</a:t>
              </a:r>
            </a:p>
          </p:txBody>
        </p:sp>
      </p:grpSp>
      <p:grpSp>
        <p:nvGrpSpPr>
          <p:cNvPr id="87" name="Group 86">
            <a:extLst>
              <a:ext uri="{FF2B5EF4-FFF2-40B4-BE49-F238E27FC236}">
                <a16:creationId xmlns:a16="http://schemas.microsoft.com/office/drawing/2014/main" id="{3C25B48B-6865-95A1-6E64-D208FB371C6C}"/>
              </a:ext>
            </a:extLst>
          </p:cNvPr>
          <p:cNvGrpSpPr/>
          <p:nvPr/>
        </p:nvGrpSpPr>
        <p:grpSpPr>
          <a:xfrm>
            <a:off x="2089386" y="1724827"/>
            <a:ext cx="2679228" cy="8155773"/>
            <a:chOff x="3853793" y="263857"/>
            <a:chExt cx="3707642" cy="6328012"/>
          </a:xfrm>
        </p:grpSpPr>
        <p:cxnSp>
          <p:nvCxnSpPr>
            <p:cNvPr id="98" name="Straight Connector 97">
              <a:extLst>
                <a:ext uri="{FF2B5EF4-FFF2-40B4-BE49-F238E27FC236}">
                  <a16:creationId xmlns:a16="http://schemas.microsoft.com/office/drawing/2014/main" id="{06B78CF0-A440-611E-384C-D9EC3B8AFAD2}"/>
                </a:ext>
              </a:extLst>
            </p:cNvPr>
            <p:cNvCxnSpPr>
              <a:cxnSpLocks/>
            </p:cNvCxnSpPr>
            <p:nvPr/>
          </p:nvCxnSpPr>
          <p:spPr>
            <a:xfrm>
              <a:off x="7561435"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9E4780B7-09EB-1BEE-AC7C-DFACB2727D91}"/>
                </a:ext>
              </a:extLst>
            </p:cNvPr>
            <p:cNvCxnSpPr>
              <a:cxnSpLocks/>
            </p:cNvCxnSpPr>
            <p:nvPr/>
          </p:nvCxnSpPr>
          <p:spPr>
            <a:xfrm>
              <a:off x="3853793"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90" name="Straight Connector 89">
            <a:extLst>
              <a:ext uri="{FF2B5EF4-FFF2-40B4-BE49-F238E27FC236}">
                <a16:creationId xmlns:a16="http://schemas.microsoft.com/office/drawing/2014/main" id="{3DFF6E29-8C84-7342-7EE5-E85803A1717D}"/>
              </a:ext>
            </a:extLst>
          </p:cNvPr>
          <p:cNvCxnSpPr>
            <a:cxnSpLocks/>
          </p:cNvCxnSpPr>
          <p:nvPr/>
        </p:nvCxnSpPr>
        <p:spPr>
          <a:xfrm>
            <a:off x="964107" y="7609282"/>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sp>
        <p:nvSpPr>
          <p:cNvPr id="91" name="Content Placeholder 2">
            <a:extLst>
              <a:ext uri="{FF2B5EF4-FFF2-40B4-BE49-F238E27FC236}">
                <a16:creationId xmlns:a16="http://schemas.microsoft.com/office/drawing/2014/main" id="{E9165AC6-32DD-32EF-E4E7-EDE832B0F7CF}"/>
              </a:ext>
            </a:extLst>
          </p:cNvPr>
          <p:cNvSpPr txBox="1">
            <a:spLocks/>
          </p:cNvSpPr>
          <p:nvPr/>
        </p:nvSpPr>
        <p:spPr>
          <a:xfrm>
            <a:off x="2337349" y="7729694"/>
            <a:ext cx="2194560" cy="1312667"/>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Beginning this summer, </a:t>
            </a:r>
            <a:r>
              <a:rPr lang="en-US" sz="900">
                <a:solidFill>
                  <a:srgbClr val="000000"/>
                </a:solidFill>
              </a:rPr>
              <a:t>Alabama SUN </a:t>
            </a:r>
            <a:r>
              <a:rPr lang="en-US" sz="900" dirty="0">
                <a:solidFill>
                  <a:srgbClr val="000000"/>
                </a:solidFill>
              </a:rPr>
              <a:t>Bucks will provide grocery benefits over the summer months to families with eligible school-age kids. </a:t>
            </a:r>
          </a:p>
          <a:p>
            <a:pPr defTabSz="257181">
              <a:spcAft>
                <a:spcPts val="338"/>
              </a:spcAft>
              <a:defRPr/>
            </a:pPr>
            <a:r>
              <a:rPr lang="en-US" sz="900" dirty="0">
                <a:solidFill>
                  <a:srgbClr val="000000"/>
                </a:solidFill>
              </a:rPr>
              <a:t>To learn more about </a:t>
            </a:r>
            <a:r>
              <a:rPr lang="en-US" sz="900">
                <a:solidFill>
                  <a:srgbClr val="000000"/>
                </a:solidFill>
              </a:rPr>
              <a:t>Alabama SUN </a:t>
            </a:r>
            <a:r>
              <a:rPr lang="en-US" sz="900" dirty="0">
                <a:solidFill>
                  <a:srgbClr val="000000"/>
                </a:solidFill>
              </a:rPr>
              <a:t>Bucks, click the link in our bio.</a:t>
            </a:r>
            <a:br>
              <a:rPr lang="en-US" sz="900" dirty="0">
                <a:solidFill>
                  <a:srgbClr val="000000"/>
                </a:solidFill>
              </a:rPr>
            </a:br>
            <a:br>
              <a:rPr lang="en-US" sz="900" dirty="0">
                <a:solidFill>
                  <a:srgbClr val="000000"/>
                </a:solidFill>
              </a:rPr>
            </a:br>
            <a:r>
              <a:rPr lang="en-US" sz="900" dirty="0"/>
              <a:t>#HealthyLiving </a:t>
            </a:r>
            <a:r>
              <a:rPr lang="en-US" sz="900"/>
              <a:t>#AlabamaSUNBucks </a:t>
            </a:r>
            <a:r>
              <a:rPr lang="en-US" sz="900" dirty="0"/>
              <a:t>#SummerEBT</a:t>
            </a:r>
          </a:p>
        </p:txBody>
      </p:sp>
      <p:grpSp>
        <p:nvGrpSpPr>
          <p:cNvPr id="5" name="Group 4">
            <a:extLst>
              <a:ext uri="{FF2B5EF4-FFF2-40B4-BE49-F238E27FC236}">
                <a16:creationId xmlns:a16="http://schemas.microsoft.com/office/drawing/2014/main" id="{FDC7C92E-3E70-8F0F-724A-C4AF61967AE6}"/>
              </a:ext>
            </a:extLst>
          </p:cNvPr>
          <p:cNvGrpSpPr/>
          <p:nvPr/>
        </p:nvGrpSpPr>
        <p:grpSpPr>
          <a:xfrm>
            <a:off x="1643569" y="7818745"/>
            <a:ext cx="255178" cy="234204"/>
            <a:chOff x="1643569" y="7854221"/>
            <a:chExt cx="255178" cy="234204"/>
          </a:xfrm>
        </p:grpSpPr>
        <p:pic>
          <p:nvPicPr>
            <p:cNvPr id="96" name="Graphic 95">
              <a:extLst>
                <a:ext uri="{FF2B5EF4-FFF2-40B4-BE49-F238E27FC236}">
                  <a16:creationId xmlns:a16="http://schemas.microsoft.com/office/drawing/2014/main" id="{A5518A65-84CE-1DFD-F1E1-99E536E76421}"/>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709436" y="7854221"/>
              <a:ext cx="123444" cy="123444"/>
            </a:xfrm>
            <a:prstGeom prst="rect">
              <a:avLst/>
            </a:prstGeom>
          </p:spPr>
        </p:pic>
        <p:sp>
          <p:nvSpPr>
            <p:cNvPr id="97" name="TextBox 96">
              <a:extLst>
                <a:ext uri="{FF2B5EF4-FFF2-40B4-BE49-F238E27FC236}">
                  <a16:creationId xmlns:a16="http://schemas.microsoft.com/office/drawing/2014/main" id="{D40436F0-F760-45C5-84A0-7D3691A7B62F}"/>
                </a:ext>
              </a:extLst>
            </p:cNvPr>
            <p:cNvSpPr txBox="1"/>
            <p:nvPr/>
          </p:nvSpPr>
          <p:spPr>
            <a:xfrm>
              <a:off x="1643569" y="8010583"/>
              <a:ext cx="255178" cy="77842"/>
            </a:xfrm>
            <a:prstGeom prst="rect">
              <a:avLst/>
            </a:prstGeom>
            <a:noFill/>
          </p:spPr>
          <p:txBody>
            <a:bodyPr wrap="square" lIns="0" tIns="0" rIns="0" bIns="0">
              <a:spAutoFit/>
            </a:bodyPr>
            <a:lstStyle/>
            <a:p>
              <a:pPr algn="ctr" defTabSz="257181">
                <a:defRPr/>
              </a:pPr>
              <a:r>
                <a:rPr lang="en-US" sz="506">
                  <a:solidFill>
                    <a:schemeClr val="bg1"/>
                  </a:solidFill>
                  <a:latin typeface="Barlow Semi Condensed" panose="00000506000000000000" pitchFamily="2" charset="0"/>
                </a:rPr>
                <a:t>Instagram</a:t>
              </a:r>
            </a:p>
          </p:txBody>
        </p:sp>
      </p:grpSp>
      <p:sp>
        <p:nvSpPr>
          <p:cNvPr id="2" name="Content Placeholder 2">
            <a:extLst>
              <a:ext uri="{FF2B5EF4-FFF2-40B4-BE49-F238E27FC236}">
                <a16:creationId xmlns:a16="http://schemas.microsoft.com/office/drawing/2014/main" id="{A369CF12-41E9-473C-10F3-1AC3479F158A}"/>
              </a:ext>
            </a:extLst>
          </p:cNvPr>
          <p:cNvSpPr txBox="1">
            <a:spLocks/>
          </p:cNvSpPr>
          <p:nvPr/>
        </p:nvSpPr>
        <p:spPr>
          <a:xfrm>
            <a:off x="2369435" y="1686811"/>
            <a:ext cx="1513594" cy="161583"/>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Bef>
                <a:spcPts val="0"/>
              </a:spcBef>
              <a:spcAft>
                <a:spcPts val="0"/>
              </a:spcAft>
              <a:buClrTx/>
              <a:buSzTx/>
              <a:defRPr/>
            </a:pPr>
            <a:r>
              <a:rPr lang="en-US" sz="1050" b="1" dirty="0">
                <a:solidFill>
                  <a:srgbClr val="00B8C2"/>
                </a:solidFill>
              </a:rPr>
              <a:t>ENGLISH</a:t>
            </a:r>
            <a:endParaRPr lang="en-US" sz="1050" dirty="0">
              <a:highlight>
                <a:srgbClr val="FFFF00"/>
              </a:highlight>
            </a:endParaRPr>
          </a:p>
        </p:txBody>
      </p:sp>
      <p:sp>
        <p:nvSpPr>
          <p:cNvPr id="8" name="TextBox 7">
            <a:hlinkClick r:id="rId13" action="ppaction://hlinkfile"/>
            <a:extLst>
              <a:ext uri="{FF2B5EF4-FFF2-40B4-BE49-F238E27FC236}">
                <a16:creationId xmlns:a16="http://schemas.microsoft.com/office/drawing/2014/main" id="{9F3B3204-6950-CB75-3573-D5E8E796D5BA}"/>
              </a:ext>
            </a:extLst>
          </p:cNvPr>
          <p:cNvSpPr txBox="1"/>
          <p:nvPr/>
        </p:nvSpPr>
        <p:spPr>
          <a:xfrm>
            <a:off x="3369611" y="1556588"/>
            <a:ext cx="1102944" cy="273175"/>
          </a:xfrm>
          <a:prstGeom prst="roundRect">
            <a:avLst/>
          </a:prstGeom>
          <a:solidFill>
            <a:schemeClr val="tx1">
              <a:alpha val="10000"/>
            </a:schemeClr>
          </a:solidFill>
          <a:ln>
            <a:solidFill>
              <a:srgbClr val="1EA4A4"/>
            </a:solidFill>
          </a:ln>
        </p:spPr>
        <p:txBody>
          <a:bodyPr wrap="square" anchor="ctr">
            <a:noAutofit/>
          </a:bodyPr>
          <a:lstStyle/>
          <a:p>
            <a:pPr algn="ctr" defTabSz="257181">
              <a:buClr>
                <a:srgbClr val="007ABD"/>
              </a:buClr>
              <a:buSzPct val="100000"/>
              <a:defRPr/>
            </a:pPr>
            <a:r>
              <a:rPr lang="en-US" sz="900" b="1">
                <a:solidFill>
                  <a:schemeClr val="tx2"/>
                </a:solidFill>
                <a:latin typeface="Barlow" panose="00000500000000000000" pitchFamily="2" charset="0"/>
                <a:cs typeface="Arial" panose="020B0604020202020204" pitchFamily="34" charset="0"/>
              </a:rPr>
              <a:t>OPEN FOLDER</a:t>
            </a:r>
            <a:endParaRPr lang="en-US" sz="900">
              <a:solidFill>
                <a:schemeClr val="tx2"/>
              </a:solidFill>
              <a:latin typeface="Barlow" panose="00000500000000000000" pitchFamily="2" charset="0"/>
              <a:cs typeface="Arial" panose="020B0604020202020204" pitchFamily="34" charset="0"/>
            </a:endParaRPr>
          </a:p>
        </p:txBody>
      </p:sp>
    </p:spTree>
    <p:extLst>
      <p:ext uri="{BB962C8B-B14F-4D97-AF65-F5344CB8AC3E}">
        <p14:creationId xmlns:p14="http://schemas.microsoft.com/office/powerpoint/2010/main" val="3612579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AC1EC-4311-26DD-BBE1-5AC3EE36787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6454523-3AD9-87D9-8799-6D11E80AC4D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37349" y="1869579"/>
            <a:ext cx="2103120" cy="2103120"/>
          </a:xfrm>
          <a:prstGeom prst="rect">
            <a:avLst/>
          </a:prstGeom>
        </p:spPr>
      </p:pic>
      <p:sp>
        <p:nvSpPr>
          <p:cNvPr id="10" name="Title 1">
            <a:extLst>
              <a:ext uri="{FF2B5EF4-FFF2-40B4-BE49-F238E27FC236}">
                <a16:creationId xmlns:a16="http://schemas.microsoft.com/office/drawing/2014/main" id="{65DBED64-5B16-EFEC-2C40-FD03087BBD74}"/>
              </a:ext>
            </a:extLst>
          </p:cNvPr>
          <p:cNvSpPr txBox="1">
            <a:spLocks/>
          </p:cNvSpPr>
          <p:nvPr/>
        </p:nvSpPr>
        <p:spPr>
          <a:xfrm>
            <a:off x="209924" y="292665"/>
            <a:ext cx="2133093" cy="684219"/>
          </a:xfrm>
          <a:prstGeom prst="rect">
            <a:avLst/>
          </a:prstGeom>
        </p:spPr>
        <p:txBody>
          <a:bodyPr vert="horz" lIns="0" tIns="0" rIns="91440" bIns="0" rtlCol="0" anchor="ctr">
            <a:normAutofit/>
          </a:bodyPr>
          <a:lstStyle>
            <a:lvl1pPr algn="l" defTabSz="257181" rtl="0" eaLnBrk="1" latinLnBrk="0" hangingPunct="1">
              <a:spcBef>
                <a:spcPct val="0"/>
              </a:spcBef>
              <a:buNone/>
              <a:defRPr lang="en-US" sz="1800" kern="1200" cap="none">
                <a:ln w="3175" cmpd="sng">
                  <a:noFill/>
                </a:ln>
                <a:solidFill>
                  <a:schemeClr val="bg1"/>
                </a:solidFill>
                <a:effectLst/>
                <a:latin typeface="Montserrat Medium" panose="00000600000000000000"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t>For Families</a:t>
            </a:r>
          </a:p>
        </p:txBody>
      </p:sp>
      <p:sp>
        <p:nvSpPr>
          <p:cNvPr id="21" name="Content Placeholder 2">
            <a:extLst>
              <a:ext uri="{FF2B5EF4-FFF2-40B4-BE49-F238E27FC236}">
                <a16:creationId xmlns:a16="http://schemas.microsoft.com/office/drawing/2014/main" id="{BE03C60D-2D17-360F-2BBA-037DC867C172}"/>
              </a:ext>
            </a:extLst>
          </p:cNvPr>
          <p:cNvSpPr txBox="1">
            <a:spLocks/>
          </p:cNvSpPr>
          <p:nvPr/>
        </p:nvSpPr>
        <p:spPr>
          <a:xfrm>
            <a:off x="209920" y="840763"/>
            <a:ext cx="4782987" cy="276999"/>
          </a:xfrm>
          <a:prstGeom prst="rect">
            <a:avLst/>
          </a:prstGeom>
        </p:spPr>
        <p:txBody>
          <a:bodyPr vert="horz" wrap="square" lIns="0" tIns="0" rIns="91440" bIns="0" rtlCol="0" anchor="t">
            <a:spAutoFit/>
          </a:bodyPr>
          <a:lstStyle>
            <a:lvl1pPr marL="0" indent="0" algn="l" defTabSz="257181" rtl="0" eaLnBrk="1" latinLnBrk="0" hangingPunct="1">
              <a:spcBef>
                <a:spcPct val="20000"/>
              </a:spcBef>
              <a:spcAft>
                <a:spcPts val="338"/>
              </a:spcAft>
              <a:buClr>
                <a:srgbClr val="007ABD"/>
              </a:buClr>
              <a:buSzPct val="100000"/>
              <a:buFont typeface="Arial"/>
              <a:buNone/>
              <a:defRPr sz="900" b="0" kern="1200" cap="none" baseline="0">
                <a:solidFill>
                  <a:schemeClr val="bg1"/>
                </a:solidFill>
                <a:effectLst/>
                <a:latin typeface="Barlow" panose="00000500000000000000" pitchFamily="2" charset="0"/>
                <a:ea typeface="+mn-ea"/>
                <a:cs typeface="Arial" panose="020B0604020202020204" pitchFamily="34" charset="0"/>
              </a:defRPr>
            </a:lvl1pPr>
            <a:lvl2pPr marL="417920" indent="-160738" algn="l" defTabSz="257181" rtl="0" eaLnBrk="1" latinLnBrk="0" hangingPunct="1">
              <a:spcBef>
                <a:spcPct val="20000"/>
              </a:spcBef>
              <a:spcAft>
                <a:spcPts val="338"/>
              </a:spcAft>
              <a:buClr>
                <a:srgbClr val="007ABD"/>
              </a:buClr>
              <a:buSzPct val="100000"/>
              <a:buFont typeface="Arial"/>
              <a:buChar char="•"/>
              <a:defRPr sz="788" b="0" kern="1200" cap="none" baseline="0">
                <a:solidFill>
                  <a:schemeClr val="bg1"/>
                </a:solidFill>
                <a:effectLst/>
                <a:latin typeface="Barlow" panose="00000500000000000000" pitchFamily="2" charset="0"/>
                <a:ea typeface="+mn-ea"/>
                <a:cs typeface="Arial" panose="020B0604020202020204" pitchFamily="34" charset="0"/>
              </a:defRPr>
            </a:lvl2pPr>
            <a:lvl3pPr marL="675101" indent="-160738" algn="l" defTabSz="257181" rtl="0" eaLnBrk="1" latinLnBrk="0" hangingPunct="1">
              <a:spcBef>
                <a:spcPct val="20000"/>
              </a:spcBef>
              <a:spcAft>
                <a:spcPts val="338"/>
              </a:spcAft>
              <a:buClr>
                <a:srgbClr val="007ABD"/>
              </a:buClr>
              <a:buSzPct val="100000"/>
              <a:buFont typeface="Arial"/>
              <a:buChar char="•"/>
              <a:defRPr sz="675" b="0" kern="1200" cap="none" baseline="0">
                <a:solidFill>
                  <a:schemeClr val="bg1"/>
                </a:solidFill>
                <a:effectLst/>
                <a:latin typeface="Barlow" panose="00000500000000000000" pitchFamily="2" charset="0"/>
                <a:ea typeface="+mn-ea"/>
                <a:cs typeface="Arial" panose="020B0604020202020204" pitchFamily="34" charset="0"/>
              </a:defRPr>
            </a:lvl3pPr>
            <a:lvl4pPr marL="867988"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4pPr>
            <a:lvl5pPr marL="1125169"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5pPr>
            <a:lvl6pPr marL="1414499"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1671680"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1928861"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186042"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r>
              <a:rPr lang="en-US" sz="1800">
                <a:solidFill>
                  <a:srgbClr val="00B8C2"/>
                </a:solidFill>
                <a:latin typeface="Barlow SemiBold" panose="00000700000000000000" pitchFamily="2" charset="0"/>
              </a:rPr>
              <a:t>4. Automatic Enrollment</a:t>
            </a:r>
          </a:p>
        </p:txBody>
      </p:sp>
      <p:sp>
        <p:nvSpPr>
          <p:cNvPr id="77" name="Content Placeholder 2">
            <a:extLst>
              <a:ext uri="{FF2B5EF4-FFF2-40B4-BE49-F238E27FC236}">
                <a16:creationId xmlns:a16="http://schemas.microsoft.com/office/drawing/2014/main" id="{1AB4D064-8DD9-1CAC-24C1-74F0163E5D76}"/>
              </a:ext>
            </a:extLst>
          </p:cNvPr>
          <p:cNvSpPr txBox="1">
            <a:spLocks/>
          </p:cNvSpPr>
          <p:nvPr/>
        </p:nvSpPr>
        <p:spPr>
          <a:xfrm>
            <a:off x="2337349" y="4094749"/>
            <a:ext cx="2194560" cy="1555811"/>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If you are already receiving food benefits such as SNAP/FDPIR/TANF, etc., and have school-age children, you should automatically be enrolled in the Alabama SUN Bucks summer grocery benefits program.</a:t>
            </a:r>
          </a:p>
          <a:p>
            <a:r>
              <a:rPr lang="en-US" sz="900" dirty="0">
                <a:solidFill>
                  <a:srgbClr val="000000"/>
                </a:solidFill>
              </a:rPr>
              <a:t>Learn more about eligibility: </a:t>
            </a:r>
            <a:r>
              <a:rPr lang="en-US" sz="900" dirty="0">
                <a:hlinkClick r:id="rId4"/>
              </a:rPr>
              <a:t>www.alabama-sunbucks.com/</a:t>
            </a:r>
            <a:endParaRPr lang="en-US" sz="900" dirty="0"/>
          </a:p>
          <a:p>
            <a:r>
              <a:rPr lang="en-US" sz="900" dirty="0"/>
              <a:t>#HealthyLiving #AlabamaSUNBucks #SummerEBT</a:t>
            </a:r>
          </a:p>
        </p:txBody>
      </p:sp>
      <p:sp>
        <p:nvSpPr>
          <p:cNvPr id="78" name="Content Placeholder 2">
            <a:extLst>
              <a:ext uri="{FF2B5EF4-FFF2-40B4-BE49-F238E27FC236}">
                <a16:creationId xmlns:a16="http://schemas.microsoft.com/office/drawing/2014/main" id="{E16700E3-A271-A95A-71E9-6E5E04F95A2C}"/>
              </a:ext>
            </a:extLst>
          </p:cNvPr>
          <p:cNvSpPr txBox="1">
            <a:spLocks/>
          </p:cNvSpPr>
          <p:nvPr/>
        </p:nvSpPr>
        <p:spPr>
          <a:xfrm>
            <a:off x="2337349" y="5711765"/>
            <a:ext cx="2194560" cy="1555811"/>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If you are already receiving food benefits such as SNAP/FDPIR/TANF, etc., and have school-age children, you should automatically be enrolled in the Alabama SUN Bucks summer grocery benefits program.</a:t>
            </a:r>
          </a:p>
          <a:p>
            <a:r>
              <a:rPr lang="en-US" sz="900" dirty="0">
                <a:solidFill>
                  <a:srgbClr val="000000"/>
                </a:solidFill>
              </a:rPr>
              <a:t>Learn more about eligibility: </a:t>
            </a:r>
            <a:r>
              <a:rPr lang="en-US" sz="900" dirty="0">
                <a:hlinkClick r:id="rId4"/>
              </a:rPr>
              <a:t>www.alabama-sunbucks.com/</a:t>
            </a:r>
            <a:endParaRPr lang="en-US" sz="900" dirty="0"/>
          </a:p>
          <a:p>
            <a:r>
              <a:rPr lang="en-US" sz="900" dirty="0"/>
              <a:t>#HealthyLiving #AlabamaSUNBucks #SummerEBT</a:t>
            </a:r>
          </a:p>
        </p:txBody>
      </p:sp>
      <p:cxnSp>
        <p:nvCxnSpPr>
          <p:cNvPr id="83" name="Straight Connector 82">
            <a:extLst>
              <a:ext uri="{FF2B5EF4-FFF2-40B4-BE49-F238E27FC236}">
                <a16:creationId xmlns:a16="http://schemas.microsoft.com/office/drawing/2014/main" id="{1883431E-B350-2216-1B15-3F567A094CB5}"/>
              </a:ext>
            </a:extLst>
          </p:cNvPr>
          <p:cNvCxnSpPr>
            <a:cxnSpLocks/>
          </p:cNvCxnSpPr>
          <p:nvPr/>
        </p:nvCxnSpPr>
        <p:spPr>
          <a:xfrm>
            <a:off x="964107" y="5663310"/>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nvGrpSpPr>
          <p:cNvPr id="87" name="Group 86">
            <a:extLst>
              <a:ext uri="{FF2B5EF4-FFF2-40B4-BE49-F238E27FC236}">
                <a16:creationId xmlns:a16="http://schemas.microsoft.com/office/drawing/2014/main" id="{D2BD66DD-E599-E0B9-4A70-70C138F8D889}"/>
              </a:ext>
            </a:extLst>
          </p:cNvPr>
          <p:cNvGrpSpPr/>
          <p:nvPr/>
        </p:nvGrpSpPr>
        <p:grpSpPr>
          <a:xfrm>
            <a:off x="2089386" y="1724827"/>
            <a:ext cx="2679228" cy="7620729"/>
            <a:chOff x="3853793" y="263857"/>
            <a:chExt cx="3707642" cy="6328012"/>
          </a:xfrm>
        </p:grpSpPr>
        <p:cxnSp>
          <p:nvCxnSpPr>
            <p:cNvPr id="98" name="Straight Connector 97">
              <a:extLst>
                <a:ext uri="{FF2B5EF4-FFF2-40B4-BE49-F238E27FC236}">
                  <a16:creationId xmlns:a16="http://schemas.microsoft.com/office/drawing/2014/main" id="{C04DAF0A-5CB2-907B-EE85-202E0367D00B}"/>
                </a:ext>
              </a:extLst>
            </p:cNvPr>
            <p:cNvCxnSpPr>
              <a:cxnSpLocks/>
            </p:cNvCxnSpPr>
            <p:nvPr/>
          </p:nvCxnSpPr>
          <p:spPr>
            <a:xfrm>
              <a:off x="7561435"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E2730D4B-6632-8E92-8431-C7F15A53F276}"/>
                </a:ext>
              </a:extLst>
            </p:cNvPr>
            <p:cNvCxnSpPr>
              <a:cxnSpLocks/>
            </p:cNvCxnSpPr>
            <p:nvPr/>
          </p:nvCxnSpPr>
          <p:spPr>
            <a:xfrm>
              <a:off x="3853793"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90" name="Straight Connector 89">
            <a:extLst>
              <a:ext uri="{FF2B5EF4-FFF2-40B4-BE49-F238E27FC236}">
                <a16:creationId xmlns:a16="http://schemas.microsoft.com/office/drawing/2014/main" id="{191C6600-E7EC-895A-E825-8CDD865DFA78}"/>
              </a:ext>
            </a:extLst>
          </p:cNvPr>
          <p:cNvCxnSpPr>
            <a:cxnSpLocks/>
          </p:cNvCxnSpPr>
          <p:nvPr/>
        </p:nvCxnSpPr>
        <p:spPr>
          <a:xfrm>
            <a:off x="964107" y="7392175"/>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sp>
        <p:nvSpPr>
          <p:cNvPr id="91" name="Content Placeholder 2">
            <a:extLst>
              <a:ext uri="{FF2B5EF4-FFF2-40B4-BE49-F238E27FC236}">
                <a16:creationId xmlns:a16="http://schemas.microsoft.com/office/drawing/2014/main" id="{67CEBE36-7EE6-FD5E-3543-9A98AD0C98D7}"/>
              </a:ext>
            </a:extLst>
          </p:cNvPr>
          <p:cNvSpPr txBox="1">
            <a:spLocks/>
          </p:cNvSpPr>
          <p:nvPr/>
        </p:nvSpPr>
        <p:spPr>
          <a:xfrm>
            <a:off x="2337349" y="7512587"/>
            <a:ext cx="2194560" cy="1517338"/>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If you are already receiving food benefits such as SNAP/FDPIR/TANF, etc., and have school-age children, you should automatically be enrolled in the </a:t>
            </a:r>
            <a:r>
              <a:rPr lang="en-US" sz="900">
                <a:solidFill>
                  <a:srgbClr val="000000"/>
                </a:solidFill>
              </a:rPr>
              <a:t>Alabama SUN </a:t>
            </a:r>
            <a:r>
              <a:rPr lang="en-US" sz="900" dirty="0">
                <a:solidFill>
                  <a:srgbClr val="000000"/>
                </a:solidFill>
              </a:rPr>
              <a:t>Bucks summer grocery benefits program.</a:t>
            </a:r>
          </a:p>
          <a:p>
            <a:pPr defTabSz="257181">
              <a:spcAft>
                <a:spcPts val="338"/>
              </a:spcAft>
              <a:defRPr/>
            </a:pPr>
            <a:r>
              <a:rPr lang="en-US" sz="900" dirty="0">
                <a:solidFill>
                  <a:srgbClr val="000000"/>
                </a:solidFill>
              </a:rPr>
              <a:t>Learn more about eligibility, click the link in our bio.</a:t>
            </a:r>
          </a:p>
          <a:p>
            <a:r>
              <a:rPr lang="en-US" sz="900" dirty="0"/>
              <a:t>#HealthyLiving </a:t>
            </a:r>
            <a:r>
              <a:rPr lang="en-US" sz="900"/>
              <a:t>#AlabamaSUNBucks </a:t>
            </a:r>
            <a:r>
              <a:rPr lang="en-US" sz="900" dirty="0"/>
              <a:t>#SummerEBT</a:t>
            </a:r>
          </a:p>
        </p:txBody>
      </p:sp>
      <p:sp>
        <p:nvSpPr>
          <p:cNvPr id="8" name="Content Placeholder 2">
            <a:extLst>
              <a:ext uri="{FF2B5EF4-FFF2-40B4-BE49-F238E27FC236}">
                <a16:creationId xmlns:a16="http://schemas.microsoft.com/office/drawing/2014/main" id="{C2164C8C-5028-BB8F-DC2E-A1EC3663CC9E}"/>
              </a:ext>
            </a:extLst>
          </p:cNvPr>
          <p:cNvSpPr txBox="1">
            <a:spLocks/>
          </p:cNvSpPr>
          <p:nvPr/>
        </p:nvSpPr>
        <p:spPr>
          <a:xfrm>
            <a:off x="2369435" y="1686811"/>
            <a:ext cx="1513594" cy="161583"/>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Bef>
                <a:spcPts val="0"/>
              </a:spcBef>
              <a:spcAft>
                <a:spcPts val="0"/>
              </a:spcAft>
              <a:buClrTx/>
              <a:buSzTx/>
              <a:defRPr/>
            </a:pPr>
            <a:r>
              <a:rPr lang="en-US" sz="1050" b="1" dirty="0">
                <a:solidFill>
                  <a:srgbClr val="00B8C2"/>
                </a:solidFill>
              </a:rPr>
              <a:t>ENGLISH</a:t>
            </a:r>
            <a:endParaRPr lang="en-US" sz="1050" dirty="0">
              <a:highlight>
                <a:srgbClr val="FFFF00"/>
              </a:highlight>
            </a:endParaRPr>
          </a:p>
        </p:txBody>
      </p:sp>
      <p:sp>
        <p:nvSpPr>
          <p:cNvPr id="11" name="TextBox 10">
            <a:hlinkClick r:id="rId5" action="ppaction://hlinkfile"/>
            <a:extLst>
              <a:ext uri="{FF2B5EF4-FFF2-40B4-BE49-F238E27FC236}">
                <a16:creationId xmlns:a16="http://schemas.microsoft.com/office/drawing/2014/main" id="{BFD5B983-7B4C-2D32-E2B4-4C371E344266}"/>
              </a:ext>
            </a:extLst>
          </p:cNvPr>
          <p:cNvSpPr txBox="1"/>
          <p:nvPr/>
        </p:nvSpPr>
        <p:spPr>
          <a:xfrm>
            <a:off x="3369611" y="1556588"/>
            <a:ext cx="1102944" cy="273175"/>
          </a:xfrm>
          <a:prstGeom prst="roundRect">
            <a:avLst/>
          </a:prstGeom>
          <a:solidFill>
            <a:schemeClr val="tx1">
              <a:alpha val="10000"/>
            </a:schemeClr>
          </a:solidFill>
          <a:ln>
            <a:solidFill>
              <a:srgbClr val="1EA4A4"/>
            </a:solidFill>
          </a:ln>
        </p:spPr>
        <p:txBody>
          <a:bodyPr wrap="square" anchor="ctr">
            <a:noAutofit/>
          </a:bodyPr>
          <a:lstStyle/>
          <a:p>
            <a:pPr algn="ctr" defTabSz="257181">
              <a:buClr>
                <a:srgbClr val="007ABD"/>
              </a:buClr>
              <a:buSzPct val="100000"/>
              <a:defRPr/>
            </a:pPr>
            <a:r>
              <a:rPr lang="en-US" sz="900" b="1">
                <a:solidFill>
                  <a:schemeClr val="tx2"/>
                </a:solidFill>
                <a:latin typeface="Barlow" panose="00000500000000000000" pitchFamily="2" charset="0"/>
                <a:cs typeface="Arial" panose="020B0604020202020204" pitchFamily="34" charset="0"/>
              </a:rPr>
              <a:t>OPEN FOLDER</a:t>
            </a:r>
            <a:endParaRPr lang="en-US" sz="900">
              <a:solidFill>
                <a:schemeClr val="tx2"/>
              </a:solidFill>
              <a:latin typeface="Barlow" panose="00000500000000000000" pitchFamily="2" charset="0"/>
              <a:cs typeface="Arial" panose="020B0604020202020204" pitchFamily="34" charset="0"/>
            </a:endParaRPr>
          </a:p>
        </p:txBody>
      </p:sp>
      <p:grpSp>
        <p:nvGrpSpPr>
          <p:cNvPr id="14" name="Group 13">
            <a:extLst>
              <a:ext uri="{FF2B5EF4-FFF2-40B4-BE49-F238E27FC236}">
                <a16:creationId xmlns:a16="http://schemas.microsoft.com/office/drawing/2014/main" id="{D1CEF529-267A-31EE-23F3-6CFEFF3F769B}"/>
              </a:ext>
            </a:extLst>
          </p:cNvPr>
          <p:cNvGrpSpPr/>
          <p:nvPr/>
        </p:nvGrpSpPr>
        <p:grpSpPr>
          <a:xfrm>
            <a:off x="1329479" y="4094749"/>
            <a:ext cx="569264" cy="234204"/>
            <a:chOff x="1329479" y="3649018"/>
            <a:chExt cx="569264" cy="234204"/>
          </a:xfrm>
        </p:grpSpPr>
        <p:pic>
          <p:nvPicPr>
            <p:cNvPr id="3" name="Graphic 2">
              <a:extLst>
                <a:ext uri="{FF2B5EF4-FFF2-40B4-BE49-F238E27FC236}">
                  <a16:creationId xmlns:a16="http://schemas.microsoft.com/office/drawing/2014/main" id="{4539B4FD-0D86-B28E-087E-94B7A746DAD2}"/>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395346" y="3649018"/>
              <a:ext cx="123444" cy="123444"/>
            </a:xfrm>
            <a:prstGeom prst="rect">
              <a:avLst/>
            </a:prstGeom>
          </p:spPr>
        </p:pic>
        <p:sp>
          <p:nvSpPr>
            <p:cNvPr id="4" name="TextBox 3">
              <a:extLst>
                <a:ext uri="{FF2B5EF4-FFF2-40B4-BE49-F238E27FC236}">
                  <a16:creationId xmlns:a16="http://schemas.microsoft.com/office/drawing/2014/main" id="{552CF341-CA64-5795-7577-FBC6E2BF5702}"/>
                </a:ext>
              </a:extLst>
            </p:cNvPr>
            <p:cNvSpPr txBox="1"/>
            <p:nvPr/>
          </p:nvSpPr>
          <p:spPr>
            <a:xfrm>
              <a:off x="1329479"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Facebook</a:t>
              </a:r>
            </a:p>
          </p:txBody>
        </p:sp>
        <p:pic>
          <p:nvPicPr>
            <p:cNvPr id="5" name="Graphic 4">
              <a:extLst>
                <a:ext uri="{FF2B5EF4-FFF2-40B4-BE49-F238E27FC236}">
                  <a16:creationId xmlns:a16="http://schemas.microsoft.com/office/drawing/2014/main" id="{42958C8A-0BD9-9EBE-1145-DF7649BEAC4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709432" y="3649018"/>
              <a:ext cx="123444" cy="123444"/>
            </a:xfrm>
            <a:prstGeom prst="rect">
              <a:avLst/>
            </a:prstGeom>
          </p:spPr>
        </p:pic>
        <p:sp>
          <p:nvSpPr>
            <p:cNvPr id="6" name="TextBox 5">
              <a:extLst>
                <a:ext uri="{FF2B5EF4-FFF2-40B4-BE49-F238E27FC236}">
                  <a16:creationId xmlns:a16="http://schemas.microsoft.com/office/drawing/2014/main" id="{9A00C980-1D23-D570-739D-63CA20B140BC}"/>
                </a:ext>
              </a:extLst>
            </p:cNvPr>
            <p:cNvSpPr txBox="1"/>
            <p:nvPr/>
          </p:nvSpPr>
          <p:spPr>
            <a:xfrm>
              <a:off x="1643565"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LinkedIn</a:t>
              </a:r>
            </a:p>
          </p:txBody>
        </p:sp>
      </p:grpSp>
      <p:grpSp>
        <p:nvGrpSpPr>
          <p:cNvPr id="15" name="Group 14">
            <a:extLst>
              <a:ext uri="{FF2B5EF4-FFF2-40B4-BE49-F238E27FC236}">
                <a16:creationId xmlns:a16="http://schemas.microsoft.com/office/drawing/2014/main" id="{6CE5CF11-D2B0-FF4B-2EA6-5566F7B585CD}"/>
              </a:ext>
            </a:extLst>
          </p:cNvPr>
          <p:cNvGrpSpPr/>
          <p:nvPr/>
        </p:nvGrpSpPr>
        <p:grpSpPr>
          <a:xfrm>
            <a:off x="1639061" y="5816292"/>
            <a:ext cx="259687" cy="234203"/>
            <a:chOff x="1639061" y="6364040"/>
            <a:chExt cx="259687" cy="234203"/>
          </a:xfrm>
        </p:grpSpPr>
        <p:pic>
          <p:nvPicPr>
            <p:cNvPr id="7" name="Graphic 6">
              <a:extLst>
                <a:ext uri="{FF2B5EF4-FFF2-40B4-BE49-F238E27FC236}">
                  <a16:creationId xmlns:a16="http://schemas.microsoft.com/office/drawing/2014/main" id="{9B9C8A0E-9C03-01E1-DFA0-FF86ABF7F548}"/>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707183" y="6364040"/>
              <a:ext cx="123443" cy="123443"/>
            </a:xfrm>
            <a:prstGeom prst="rect">
              <a:avLst/>
            </a:prstGeom>
          </p:spPr>
        </p:pic>
        <p:sp>
          <p:nvSpPr>
            <p:cNvPr id="9" name="TextBox 8">
              <a:extLst>
                <a:ext uri="{FF2B5EF4-FFF2-40B4-BE49-F238E27FC236}">
                  <a16:creationId xmlns:a16="http://schemas.microsoft.com/office/drawing/2014/main" id="{92C510A1-3A63-123A-2969-4C6C711B3D5D}"/>
                </a:ext>
              </a:extLst>
            </p:cNvPr>
            <p:cNvSpPr txBox="1"/>
            <p:nvPr/>
          </p:nvSpPr>
          <p:spPr>
            <a:xfrm>
              <a:off x="1639061" y="6520401"/>
              <a:ext cx="259687" cy="77842"/>
            </a:xfrm>
            <a:prstGeom prst="rect">
              <a:avLst/>
            </a:prstGeom>
            <a:noFill/>
          </p:spPr>
          <p:txBody>
            <a:bodyPr wrap="none" lIns="0" tIns="0" rIns="0" bIns="0">
              <a:spAutoFit/>
            </a:bodyPr>
            <a:lstStyle/>
            <a:p>
              <a:pPr algn="ctr" defTabSz="257181">
                <a:defRPr/>
              </a:pPr>
              <a:r>
                <a:rPr lang="en-US" sz="506">
                  <a:solidFill>
                    <a:srgbClr val="000000"/>
                  </a:solidFill>
                  <a:latin typeface="Barlow Semi Condensed" panose="00000506000000000000" pitchFamily="2" charset="0"/>
                </a:rPr>
                <a:t>X (Twitter)</a:t>
              </a:r>
            </a:p>
          </p:txBody>
        </p:sp>
      </p:grpSp>
      <p:grpSp>
        <p:nvGrpSpPr>
          <p:cNvPr id="16" name="Group 15">
            <a:extLst>
              <a:ext uri="{FF2B5EF4-FFF2-40B4-BE49-F238E27FC236}">
                <a16:creationId xmlns:a16="http://schemas.microsoft.com/office/drawing/2014/main" id="{B7910242-E6A2-9C1D-9516-EC432DD3AE9F}"/>
              </a:ext>
            </a:extLst>
          </p:cNvPr>
          <p:cNvGrpSpPr/>
          <p:nvPr/>
        </p:nvGrpSpPr>
        <p:grpSpPr>
          <a:xfrm>
            <a:off x="1643569" y="7562274"/>
            <a:ext cx="255178" cy="234204"/>
            <a:chOff x="1643569" y="7854221"/>
            <a:chExt cx="255178" cy="234204"/>
          </a:xfrm>
        </p:grpSpPr>
        <p:pic>
          <p:nvPicPr>
            <p:cNvPr id="12" name="Graphic 11">
              <a:extLst>
                <a:ext uri="{FF2B5EF4-FFF2-40B4-BE49-F238E27FC236}">
                  <a16:creationId xmlns:a16="http://schemas.microsoft.com/office/drawing/2014/main" id="{D2DF3F71-263B-14F7-A8BA-A16C4C3B59BA}"/>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709436" y="7854221"/>
              <a:ext cx="123444" cy="123444"/>
            </a:xfrm>
            <a:prstGeom prst="rect">
              <a:avLst/>
            </a:prstGeom>
          </p:spPr>
        </p:pic>
        <p:sp>
          <p:nvSpPr>
            <p:cNvPr id="13" name="TextBox 12">
              <a:extLst>
                <a:ext uri="{FF2B5EF4-FFF2-40B4-BE49-F238E27FC236}">
                  <a16:creationId xmlns:a16="http://schemas.microsoft.com/office/drawing/2014/main" id="{3DFADDF5-F7C4-2A7D-42B4-10C5ED955480}"/>
                </a:ext>
              </a:extLst>
            </p:cNvPr>
            <p:cNvSpPr txBox="1"/>
            <p:nvPr/>
          </p:nvSpPr>
          <p:spPr>
            <a:xfrm>
              <a:off x="1643569" y="8010583"/>
              <a:ext cx="255178" cy="77842"/>
            </a:xfrm>
            <a:prstGeom prst="rect">
              <a:avLst/>
            </a:prstGeom>
            <a:noFill/>
          </p:spPr>
          <p:txBody>
            <a:bodyPr wrap="square" lIns="0" tIns="0" rIns="0" bIns="0">
              <a:spAutoFit/>
            </a:bodyPr>
            <a:lstStyle/>
            <a:p>
              <a:pPr algn="ctr" defTabSz="257181">
                <a:defRPr/>
              </a:pPr>
              <a:r>
                <a:rPr lang="en-US" sz="506">
                  <a:solidFill>
                    <a:schemeClr val="bg1"/>
                  </a:solidFill>
                  <a:latin typeface="Barlow Semi Condensed" panose="00000506000000000000" pitchFamily="2" charset="0"/>
                </a:rPr>
                <a:t>Instagram</a:t>
              </a:r>
            </a:p>
          </p:txBody>
        </p:sp>
      </p:grpSp>
    </p:spTree>
    <p:extLst>
      <p:ext uri="{BB962C8B-B14F-4D97-AF65-F5344CB8AC3E}">
        <p14:creationId xmlns:p14="http://schemas.microsoft.com/office/powerpoint/2010/main" val="1124016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2C2BA-3E4D-D8C7-C3D6-7FF720012B9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13F56E7-F599-0B0B-EC43-0BB13A9F974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69435" y="1869579"/>
            <a:ext cx="2103120" cy="2103120"/>
          </a:xfrm>
          <a:prstGeom prst="rect">
            <a:avLst/>
          </a:prstGeom>
        </p:spPr>
      </p:pic>
      <p:sp>
        <p:nvSpPr>
          <p:cNvPr id="10" name="Title 1">
            <a:extLst>
              <a:ext uri="{FF2B5EF4-FFF2-40B4-BE49-F238E27FC236}">
                <a16:creationId xmlns:a16="http://schemas.microsoft.com/office/drawing/2014/main" id="{786FBD2F-F375-F37C-E4E7-4CF29B991A08}"/>
              </a:ext>
            </a:extLst>
          </p:cNvPr>
          <p:cNvSpPr txBox="1">
            <a:spLocks/>
          </p:cNvSpPr>
          <p:nvPr/>
        </p:nvSpPr>
        <p:spPr>
          <a:xfrm>
            <a:off x="209924" y="292665"/>
            <a:ext cx="2133093" cy="684219"/>
          </a:xfrm>
          <a:prstGeom prst="rect">
            <a:avLst/>
          </a:prstGeom>
        </p:spPr>
        <p:txBody>
          <a:bodyPr vert="horz" lIns="0" tIns="0" rIns="91440" bIns="0" rtlCol="0" anchor="ctr">
            <a:normAutofit/>
          </a:bodyPr>
          <a:lstStyle>
            <a:lvl1pPr algn="l" defTabSz="257181" rtl="0" eaLnBrk="1" latinLnBrk="0" hangingPunct="1">
              <a:spcBef>
                <a:spcPct val="0"/>
              </a:spcBef>
              <a:buNone/>
              <a:defRPr lang="en-US" sz="1800" kern="1200" cap="none">
                <a:ln w="3175" cmpd="sng">
                  <a:noFill/>
                </a:ln>
                <a:solidFill>
                  <a:schemeClr val="bg1"/>
                </a:solidFill>
                <a:effectLst/>
                <a:latin typeface="Montserrat Medium" panose="00000600000000000000"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For Families</a:t>
            </a:r>
          </a:p>
        </p:txBody>
      </p:sp>
      <p:sp>
        <p:nvSpPr>
          <p:cNvPr id="21" name="Content Placeholder 2">
            <a:extLst>
              <a:ext uri="{FF2B5EF4-FFF2-40B4-BE49-F238E27FC236}">
                <a16:creationId xmlns:a16="http://schemas.microsoft.com/office/drawing/2014/main" id="{A64AD029-9A17-4571-04F0-19ADA04ADF5A}"/>
              </a:ext>
            </a:extLst>
          </p:cNvPr>
          <p:cNvSpPr txBox="1">
            <a:spLocks/>
          </p:cNvSpPr>
          <p:nvPr/>
        </p:nvSpPr>
        <p:spPr>
          <a:xfrm>
            <a:off x="209920" y="840763"/>
            <a:ext cx="4782987" cy="276999"/>
          </a:xfrm>
          <a:prstGeom prst="rect">
            <a:avLst/>
          </a:prstGeom>
        </p:spPr>
        <p:txBody>
          <a:bodyPr vert="horz" wrap="square" lIns="0" tIns="0" rIns="91440" bIns="0" rtlCol="0" anchor="t">
            <a:spAutoFit/>
          </a:bodyPr>
          <a:lstStyle>
            <a:lvl1pPr marL="0" indent="0" algn="l" defTabSz="257181" rtl="0" eaLnBrk="1" latinLnBrk="0" hangingPunct="1">
              <a:spcBef>
                <a:spcPct val="20000"/>
              </a:spcBef>
              <a:spcAft>
                <a:spcPts val="338"/>
              </a:spcAft>
              <a:buClr>
                <a:srgbClr val="007ABD"/>
              </a:buClr>
              <a:buSzPct val="100000"/>
              <a:buFont typeface="Arial"/>
              <a:buNone/>
              <a:defRPr sz="900" b="0" kern="1200" cap="none" baseline="0">
                <a:solidFill>
                  <a:schemeClr val="bg1"/>
                </a:solidFill>
                <a:effectLst/>
                <a:latin typeface="Barlow" panose="00000500000000000000" pitchFamily="2" charset="0"/>
                <a:ea typeface="+mn-ea"/>
                <a:cs typeface="Arial" panose="020B0604020202020204" pitchFamily="34" charset="0"/>
              </a:defRPr>
            </a:lvl1pPr>
            <a:lvl2pPr marL="417920" indent="-160738" algn="l" defTabSz="257181" rtl="0" eaLnBrk="1" latinLnBrk="0" hangingPunct="1">
              <a:spcBef>
                <a:spcPct val="20000"/>
              </a:spcBef>
              <a:spcAft>
                <a:spcPts val="338"/>
              </a:spcAft>
              <a:buClr>
                <a:srgbClr val="007ABD"/>
              </a:buClr>
              <a:buSzPct val="100000"/>
              <a:buFont typeface="Arial"/>
              <a:buChar char="•"/>
              <a:defRPr sz="788" b="0" kern="1200" cap="none" baseline="0">
                <a:solidFill>
                  <a:schemeClr val="bg1"/>
                </a:solidFill>
                <a:effectLst/>
                <a:latin typeface="Barlow" panose="00000500000000000000" pitchFamily="2" charset="0"/>
                <a:ea typeface="+mn-ea"/>
                <a:cs typeface="Arial" panose="020B0604020202020204" pitchFamily="34" charset="0"/>
              </a:defRPr>
            </a:lvl2pPr>
            <a:lvl3pPr marL="675101" indent="-160738" algn="l" defTabSz="257181" rtl="0" eaLnBrk="1" latinLnBrk="0" hangingPunct="1">
              <a:spcBef>
                <a:spcPct val="20000"/>
              </a:spcBef>
              <a:spcAft>
                <a:spcPts val="338"/>
              </a:spcAft>
              <a:buClr>
                <a:srgbClr val="007ABD"/>
              </a:buClr>
              <a:buSzPct val="100000"/>
              <a:buFont typeface="Arial"/>
              <a:buChar char="•"/>
              <a:defRPr sz="675" b="0" kern="1200" cap="none" baseline="0">
                <a:solidFill>
                  <a:schemeClr val="bg1"/>
                </a:solidFill>
                <a:effectLst/>
                <a:latin typeface="Barlow" panose="00000500000000000000" pitchFamily="2" charset="0"/>
                <a:ea typeface="+mn-ea"/>
                <a:cs typeface="Arial" panose="020B0604020202020204" pitchFamily="34" charset="0"/>
              </a:defRPr>
            </a:lvl3pPr>
            <a:lvl4pPr marL="867988"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4pPr>
            <a:lvl5pPr marL="1125169"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5pPr>
            <a:lvl6pPr marL="1414499"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1671680"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1928861"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186042"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r>
              <a:rPr lang="en-US" sz="1800">
                <a:solidFill>
                  <a:srgbClr val="00B8C2"/>
                </a:solidFill>
                <a:latin typeface="Barlow SemiBold" panose="00000700000000000000" pitchFamily="2" charset="0"/>
              </a:rPr>
              <a:t>5. Invitation to Enroll</a:t>
            </a:r>
          </a:p>
        </p:txBody>
      </p:sp>
      <p:sp>
        <p:nvSpPr>
          <p:cNvPr id="77" name="Content Placeholder 2">
            <a:extLst>
              <a:ext uri="{FF2B5EF4-FFF2-40B4-BE49-F238E27FC236}">
                <a16:creationId xmlns:a16="http://schemas.microsoft.com/office/drawing/2014/main" id="{26DFA445-79CC-657A-F588-893B45FFC97A}"/>
              </a:ext>
            </a:extLst>
          </p:cNvPr>
          <p:cNvSpPr txBox="1">
            <a:spLocks/>
          </p:cNvSpPr>
          <p:nvPr/>
        </p:nvSpPr>
        <p:spPr>
          <a:xfrm>
            <a:off x="2337349" y="4094749"/>
            <a:ext cx="2194560" cy="1694310"/>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Need a little extra help with your child’s nutrition this summer? Enrollment for the new Alabama SUN Bucks program is now open! Check if you’re eligible and apply by August 15, 2025, to ensure your family has money for groceries throughout the summer.</a:t>
            </a:r>
          </a:p>
          <a:p>
            <a:r>
              <a:rPr lang="en-US" sz="900" dirty="0">
                <a:solidFill>
                  <a:srgbClr val="000000"/>
                </a:solidFill>
              </a:rPr>
              <a:t>Learn more about Alabama SUN Bucks at </a:t>
            </a:r>
            <a:r>
              <a:rPr lang="en-US" sz="900" dirty="0">
                <a:hlinkClick r:id="rId4"/>
              </a:rPr>
              <a:t>www.alabama-sunbucks.com/</a:t>
            </a:r>
            <a:endParaRPr lang="en-US" sz="900" dirty="0"/>
          </a:p>
          <a:p>
            <a:r>
              <a:rPr lang="en-US" sz="900" dirty="0"/>
              <a:t>#HealthyLiving #AlabamaSUNBucks #SummerEBT</a:t>
            </a:r>
          </a:p>
        </p:txBody>
      </p:sp>
      <p:sp>
        <p:nvSpPr>
          <p:cNvPr id="78" name="Content Placeholder 2">
            <a:extLst>
              <a:ext uri="{FF2B5EF4-FFF2-40B4-BE49-F238E27FC236}">
                <a16:creationId xmlns:a16="http://schemas.microsoft.com/office/drawing/2014/main" id="{7CA659E3-B04F-A205-0BA9-CB101AED4B7A}"/>
              </a:ext>
            </a:extLst>
          </p:cNvPr>
          <p:cNvSpPr txBox="1">
            <a:spLocks/>
          </p:cNvSpPr>
          <p:nvPr/>
        </p:nvSpPr>
        <p:spPr>
          <a:xfrm>
            <a:off x="2337349" y="6133183"/>
            <a:ext cx="2194560" cy="1278812"/>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Need a little extra help with your child’s nutrition this summer? Enrollment is now open! Apply before August 15, 2025, and receive benefits through the new Alabama SUN Bucks program.</a:t>
            </a:r>
          </a:p>
          <a:p>
            <a:r>
              <a:rPr lang="en-US" sz="900" dirty="0">
                <a:solidFill>
                  <a:srgbClr val="000000"/>
                </a:solidFill>
              </a:rPr>
              <a:t>Learn more: </a:t>
            </a:r>
            <a:r>
              <a:rPr lang="en-US" sz="900" dirty="0">
                <a:hlinkClick r:id="rId4"/>
              </a:rPr>
              <a:t>www.alabama-sunbucks.com/</a:t>
            </a:r>
            <a:endParaRPr lang="en-US" sz="900" dirty="0"/>
          </a:p>
          <a:p>
            <a:pPr defTabSz="257181">
              <a:spcAft>
                <a:spcPts val="338"/>
              </a:spcAft>
              <a:defRPr/>
            </a:pPr>
            <a:r>
              <a:rPr lang="en-US" sz="900" dirty="0">
                <a:solidFill>
                  <a:srgbClr val="000000"/>
                </a:solidFill>
              </a:rPr>
              <a:t>#HealthyLiving #AlabamaSUNBucks #SummerEBT</a:t>
            </a:r>
          </a:p>
        </p:txBody>
      </p:sp>
      <p:cxnSp>
        <p:nvCxnSpPr>
          <p:cNvPr id="83" name="Straight Connector 82">
            <a:extLst>
              <a:ext uri="{FF2B5EF4-FFF2-40B4-BE49-F238E27FC236}">
                <a16:creationId xmlns:a16="http://schemas.microsoft.com/office/drawing/2014/main" id="{97F4B3E9-0C38-B2CC-41F0-96AF0A668189}"/>
              </a:ext>
            </a:extLst>
          </p:cNvPr>
          <p:cNvCxnSpPr>
            <a:cxnSpLocks/>
          </p:cNvCxnSpPr>
          <p:nvPr/>
        </p:nvCxnSpPr>
        <p:spPr>
          <a:xfrm>
            <a:off x="964107" y="6011133"/>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nvGrpSpPr>
          <p:cNvPr id="87" name="Group 86">
            <a:extLst>
              <a:ext uri="{FF2B5EF4-FFF2-40B4-BE49-F238E27FC236}">
                <a16:creationId xmlns:a16="http://schemas.microsoft.com/office/drawing/2014/main" id="{717C4D6E-B822-4AD9-86C1-D6E9B9EF1BF6}"/>
              </a:ext>
            </a:extLst>
          </p:cNvPr>
          <p:cNvGrpSpPr/>
          <p:nvPr/>
        </p:nvGrpSpPr>
        <p:grpSpPr>
          <a:xfrm>
            <a:off x="2089386" y="1724827"/>
            <a:ext cx="2679228" cy="7351440"/>
            <a:chOff x="3853793" y="263857"/>
            <a:chExt cx="3707642" cy="6328012"/>
          </a:xfrm>
        </p:grpSpPr>
        <p:cxnSp>
          <p:nvCxnSpPr>
            <p:cNvPr id="98" name="Straight Connector 97">
              <a:extLst>
                <a:ext uri="{FF2B5EF4-FFF2-40B4-BE49-F238E27FC236}">
                  <a16:creationId xmlns:a16="http://schemas.microsoft.com/office/drawing/2014/main" id="{1E27653A-8999-9471-C6FE-63B00F18985B}"/>
                </a:ext>
              </a:extLst>
            </p:cNvPr>
            <p:cNvCxnSpPr>
              <a:cxnSpLocks/>
            </p:cNvCxnSpPr>
            <p:nvPr/>
          </p:nvCxnSpPr>
          <p:spPr>
            <a:xfrm>
              <a:off x="7561435"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01A87ED-D59F-4882-3AD8-0FAC246CD553}"/>
                </a:ext>
              </a:extLst>
            </p:cNvPr>
            <p:cNvCxnSpPr>
              <a:cxnSpLocks/>
            </p:cNvCxnSpPr>
            <p:nvPr/>
          </p:nvCxnSpPr>
          <p:spPr>
            <a:xfrm>
              <a:off x="3853793"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90" name="Straight Connector 89">
            <a:extLst>
              <a:ext uri="{FF2B5EF4-FFF2-40B4-BE49-F238E27FC236}">
                <a16:creationId xmlns:a16="http://schemas.microsoft.com/office/drawing/2014/main" id="{517F5442-AE00-5B4A-B4AA-38B21F4A746B}"/>
              </a:ext>
            </a:extLst>
          </p:cNvPr>
          <p:cNvCxnSpPr>
            <a:cxnSpLocks/>
          </p:cNvCxnSpPr>
          <p:nvPr/>
        </p:nvCxnSpPr>
        <p:spPr>
          <a:xfrm>
            <a:off x="964107" y="7598010"/>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sp>
        <p:nvSpPr>
          <p:cNvPr id="91" name="Content Placeholder 2">
            <a:extLst>
              <a:ext uri="{FF2B5EF4-FFF2-40B4-BE49-F238E27FC236}">
                <a16:creationId xmlns:a16="http://schemas.microsoft.com/office/drawing/2014/main" id="{F76DAFFC-83AF-AE1B-F9EB-CB9ED11F8258}"/>
              </a:ext>
            </a:extLst>
          </p:cNvPr>
          <p:cNvSpPr txBox="1">
            <a:spLocks/>
          </p:cNvSpPr>
          <p:nvPr/>
        </p:nvSpPr>
        <p:spPr>
          <a:xfrm>
            <a:off x="2337349" y="7718422"/>
            <a:ext cx="2194560" cy="1655838"/>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Aft>
                <a:spcPts val="338"/>
              </a:spcAft>
              <a:defRPr/>
            </a:pPr>
            <a:r>
              <a:rPr lang="en-US" sz="900" dirty="0">
                <a:solidFill>
                  <a:srgbClr val="000000"/>
                </a:solidFill>
              </a:rPr>
              <a:t>Need a little extra help with your child’s nutrition this summer? Enrollment for the new </a:t>
            </a:r>
            <a:r>
              <a:rPr lang="en-US" sz="900">
                <a:solidFill>
                  <a:srgbClr val="000000"/>
                </a:solidFill>
              </a:rPr>
              <a:t>Alabama SUN </a:t>
            </a:r>
            <a:r>
              <a:rPr lang="en-US" sz="900" dirty="0">
                <a:solidFill>
                  <a:srgbClr val="000000"/>
                </a:solidFill>
              </a:rPr>
              <a:t>Bucks program is now open! Check if you’re eligible and apply by August 15, 2025, to ensure your family has money for groceries throughout the summer.</a:t>
            </a:r>
          </a:p>
          <a:p>
            <a:pPr defTabSz="257181">
              <a:spcAft>
                <a:spcPts val="338"/>
              </a:spcAft>
              <a:defRPr/>
            </a:pPr>
            <a:r>
              <a:rPr lang="en-US" sz="900" dirty="0">
                <a:solidFill>
                  <a:srgbClr val="000000"/>
                </a:solidFill>
              </a:rPr>
              <a:t>To learn more about </a:t>
            </a:r>
            <a:r>
              <a:rPr lang="en-US" sz="900">
                <a:solidFill>
                  <a:srgbClr val="000000"/>
                </a:solidFill>
              </a:rPr>
              <a:t>Alabama SUN </a:t>
            </a:r>
            <a:r>
              <a:rPr lang="en-US" sz="900" dirty="0">
                <a:solidFill>
                  <a:srgbClr val="000000"/>
                </a:solidFill>
              </a:rPr>
              <a:t>Bucks, click the link in our bio. </a:t>
            </a:r>
          </a:p>
          <a:p>
            <a:pPr defTabSz="257181">
              <a:spcAft>
                <a:spcPts val="338"/>
              </a:spcAft>
              <a:defRPr/>
            </a:pPr>
            <a:r>
              <a:rPr lang="en-US" sz="900" dirty="0"/>
              <a:t>#HealthyLiving </a:t>
            </a:r>
            <a:r>
              <a:rPr lang="en-US" sz="900"/>
              <a:t>#AlabamaSUNBucks </a:t>
            </a:r>
            <a:r>
              <a:rPr lang="en-US" sz="900" dirty="0"/>
              <a:t>#SummerEBT</a:t>
            </a:r>
          </a:p>
        </p:txBody>
      </p:sp>
      <p:sp>
        <p:nvSpPr>
          <p:cNvPr id="6" name="Content Placeholder 2">
            <a:extLst>
              <a:ext uri="{FF2B5EF4-FFF2-40B4-BE49-F238E27FC236}">
                <a16:creationId xmlns:a16="http://schemas.microsoft.com/office/drawing/2014/main" id="{BFBFCC9E-28E4-7662-9FF0-267D66BC292A}"/>
              </a:ext>
            </a:extLst>
          </p:cNvPr>
          <p:cNvSpPr txBox="1">
            <a:spLocks/>
          </p:cNvSpPr>
          <p:nvPr/>
        </p:nvSpPr>
        <p:spPr>
          <a:xfrm>
            <a:off x="2369435" y="1686811"/>
            <a:ext cx="1513594" cy="161583"/>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Bef>
                <a:spcPts val="0"/>
              </a:spcBef>
              <a:spcAft>
                <a:spcPts val="0"/>
              </a:spcAft>
              <a:buClrTx/>
              <a:buSzTx/>
              <a:defRPr/>
            </a:pPr>
            <a:r>
              <a:rPr lang="en-US" sz="1050" b="1" dirty="0">
                <a:solidFill>
                  <a:srgbClr val="00B8C2"/>
                </a:solidFill>
              </a:rPr>
              <a:t>ENGLISH</a:t>
            </a:r>
            <a:endParaRPr lang="en-US" sz="1050" dirty="0">
              <a:highlight>
                <a:srgbClr val="FFFF00"/>
              </a:highlight>
            </a:endParaRPr>
          </a:p>
        </p:txBody>
      </p:sp>
      <p:sp>
        <p:nvSpPr>
          <p:cNvPr id="8" name="TextBox 7">
            <a:hlinkClick r:id="rId5" action="ppaction://hlinkfile"/>
            <a:extLst>
              <a:ext uri="{FF2B5EF4-FFF2-40B4-BE49-F238E27FC236}">
                <a16:creationId xmlns:a16="http://schemas.microsoft.com/office/drawing/2014/main" id="{A995C544-4604-C4E9-F163-453FCE6C2371}"/>
              </a:ext>
            </a:extLst>
          </p:cNvPr>
          <p:cNvSpPr txBox="1"/>
          <p:nvPr/>
        </p:nvSpPr>
        <p:spPr>
          <a:xfrm>
            <a:off x="3369611" y="1556588"/>
            <a:ext cx="1102944" cy="273175"/>
          </a:xfrm>
          <a:prstGeom prst="roundRect">
            <a:avLst/>
          </a:prstGeom>
          <a:solidFill>
            <a:schemeClr val="tx1">
              <a:alpha val="10000"/>
            </a:schemeClr>
          </a:solidFill>
          <a:ln>
            <a:solidFill>
              <a:srgbClr val="1EA4A4"/>
            </a:solidFill>
          </a:ln>
        </p:spPr>
        <p:txBody>
          <a:bodyPr wrap="square" anchor="ctr">
            <a:noAutofit/>
          </a:bodyPr>
          <a:lstStyle/>
          <a:p>
            <a:pPr algn="ctr" defTabSz="257181">
              <a:buClr>
                <a:srgbClr val="007ABD"/>
              </a:buClr>
              <a:buSzPct val="100000"/>
              <a:defRPr/>
            </a:pPr>
            <a:r>
              <a:rPr lang="en-US" sz="900" b="1">
                <a:solidFill>
                  <a:schemeClr val="tx2"/>
                </a:solidFill>
                <a:latin typeface="Barlow" panose="00000500000000000000" pitchFamily="2" charset="0"/>
                <a:cs typeface="Arial" panose="020B0604020202020204" pitchFamily="34" charset="0"/>
              </a:rPr>
              <a:t>OPEN FOLDER</a:t>
            </a:r>
            <a:endParaRPr lang="en-US" sz="900">
              <a:solidFill>
                <a:schemeClr val="tx2"/>
              </a:solidFill>
              <a:latin typeface="Barlow" panose="00000500000000000000" pitchFamily="2" charset="0"/>
              <a:cs typeface="Arial" panose="020B0604020202020204" pitchFamily="34" charset="0"/>
            </a:endParaRPr>
          </a:p>
        </p:txBody>
      </p:sp>
      <p:grpSp>
        <p:nvGrpSpPr>
          <p:cNvPr id="14" name="Group 13">
            <a:extLst>
              <a:ext uri="{FF2B5EF4-FFF2-40B4-BE49-F238E27FC236}">
                <a16:creationId xmlns:a16="http://schemas.microsoft.com/office/drawing/2014/main" id="{54F77EDA-FC13-06D2-4905-E5E760C27FBF}"/>
              </a:ext>
            </a:extLst>
          </p:cNvPr>
          <p:cNvGrpSpPr/>
          <p:nvPr/>
        </p:nvGrpSpPr>
        <p:grpSpPr>
          <a:xfrm>
            <a:off x="1329479" y="4094749"/>
            <a:ext cx="569264" cy="234204"/>
            <a:chOff x="1329479" y="3649018"/>
            <a:chExt cx="569264" cy="234204"/>
          </a:xfrm>
        </p:grpSpPr>
        <p:pic>
          <p:nvPicPr>
            <p:cNvPr id="2" name="Graphic 1">
              <a:extLst>
                <a:ext uri="{FF2B5EF4-FFF2-40B4-BE49-F238E27FC236}">
                  <a16:creationId xmlns:a16="http://schemas.microsoft.com/office/drawing/2014/main" id="{A7A2FAA9-2741-D24F-4956-173769EEC6F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395346" y="3649018"/>
              <a:ext cx="123444" cy="123444"/>
            </a:xfrm>
            <a:prstGeom prst="rect">
              <a:avLst/>
            </a:prstGeom>
          </p:spPr>
        </p:pic>
        <p:sp>
          <p:nvSpPr>
            <p:cNvPr id="4" name="TextBox 3">
              <a:extLst>
                <a:ext uri="{FF2B5EF4-FFF2-40B4-BE49-F238E27FC236}">
                  <a16:creationId xmlns:a16="http://schemas.microsoft.com/office/drawing/2014/main" id="{88CB0042-BD9B-1F7B-31B7-C29721E7765E}"/>
                </a:ext>
              </a:extLst>
            </p:cNvPr>
            <p:cNvSpPr txBox="1"/>
            <p:nvPr/>
          </p:nvSpPr>
          <p:spPr>
            <a:xfrm>
              <a:off x="1329479"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Facebook</a:t>
              </a:r>
            </a:p>
          </p:txBody>
        </p:sp>
        <p:pic>
          <p:nvPicPr>
            <p:cNvPr id="5" name="Graphic 4">
              <a:extLst>
                <a:ext uri="{FF2B5EF4-FFF2-40B4-BE49-F238E27FC236}">
                  <a16:creationId xmlns:a16="http://schemas.microsoft.com/office/drawing/2014/main" id="{F36DC11B-2D89-C55B-97D3-4846199E178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709432" y="3649018"/>
              <a:ext cx="123444" cy="123444"/>
            </a:xfrm>
            <a:prstGeom prst="rect">
              <a:avLst/>
            </a:prstGeom>
          </p:spPr>
        </p:pic>
        <p:sp>
          <p:nvSpPr>
            <p:cNvPr id="7" name="TextBox 6">
              <a:extLst>
                <a:ext uri="{FF2B5EF4-FFF2-40B4-BE49-F238E27FC236}">
                  <a16:creationId xmlns:a16="http://schemas.microsoft.com/office/drawing/2014/main" id="{1488D3CA-8FE6-AD06-4784-FC740BE61908}"/>
                </a:ext>
              </a:extLst>
            </p:cNvPr>
            <p:cNvSpPr txBox="1"/>
            <p:nvPr/>
          </p:nvSpPr>
          <p:spPr>
            <a:xfrm>
              <a:off x="1643565"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LinkedIn</a:t>
              </a:r>
            </a:p>
          </p:txBody>
        </p:sp>
      </p:grpSp>
      <p:grpSp>
        <p:nvGrpSpPr>
          <p:cNvPr id="15" name="Group 14">
            <a:extLst>
              <a:ext uri="{FF2B5EF4-FFF2-40B4-BE49-F238E27FC236}">
                <a16:creationId xmlns:a16="http://schemas.microsoft.com/office/drawing/2014/main" id="{9284BE22-9044-E7A8-AE12-A43CCF3B0197}"/>
              </a:ext>
            </a:extLst>
          </p:cNvPr>
          <p:cNvGrpSpPr/>
          <p:nvPr/>
        </p:nvGrpSpPr>
        <p:grpSpPr>
          <a:xfrm>
            <a:off x="1639061" y="6211512"/>
            <a:ext cx="259687" cy="234203"/>
            <a:chOff x="1639061" y="6364040"/>
            <a:chExt cx="259687" cy="234203"/>
          </a:xfrm>
        </p:grpSpPr>
        <p:pic>
          <p:nvPicPr>
            <p:cNvPr id="9" name="Graphic 8">
              <a:extLst>
                <a:ext uri="{FF2B5EF4-FFF2-40B4-BE49-F238E27FC236}">
                  <a16:creationId xmlns:a16="http://schemas.microsoft.com/office/drawing/2014/main" id="{4D68957A-7BAA-0B8E-FDC6-373F3D8FB6FC}"/>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707183" y="6364040"/>
              <a:ext cx="123443" cy="123443"/>
            </a:xfrm>
            <a:prstGeom prst="rect">
              <a:avLst/>
            </a:prstGeom>
          </p:spPr>
        </p:pic>
        <p:sp>
          <p:nvSpPr>
            <p:cNvPr id="11" name="TextBox 10">
              <a:extLst>
                <a:ext uri="{FF2B5EF4-FFF2-40B4-BE49-F238E27FC236}">
                  <a16:creationId xmlns:a16="http://schemas.microsoft.com/office/drawing/2014/main" id="{45CB9308-749E-A2DB-CC9E-D7787F94B0F1}"/>
                </a:ext>
              </a:extLst>
            </p:cNvPr>
            <p:cNvSpPr txBox="1"/>
            <p:nvPr/>
          </p:nvSpPr>
          <p:spPr>
            <a:xfrm>
              <a:off x="1639061" y="6520401"/>
              <a:ext cx="259687" cy="77842"/>
            </a:xfrm>
            <a:prstGeom prst="rect">
              <a:avLst/>
            </a:prstGeom>
            <a:noFill/>
          </p:spPr>
          <p:txBody>
            <a:bodyPr wrap="none" lIns="0" tIns="0" rIns="0" bIns="0">
              <a:spAutoFit/>
            </a:bodyPr>
            <a:lstStyle/>
            <a:p>
              <a:pPr algn="ctr" defTabSz="257181">
                <a:defRPr/>
              </a:pPr>
              <a:r>
                <a:rPr lang="en-US" sz="506">
                  <a:solidFill>
                    <a:srgbClr val="000000"/>
                  </a:solidFill>
                  <a:latin typeface="Barlow Semi Condensed" panose="00000506000000000000" pitchFamily="2" charset="0"/>
                </a:rPr>
                <a:t>X (Twitter)</a:t>
              </a:r>
            </a:p>
          </p:txBody>
        </p:sp>
      </p:grpSp>
      <p:grpSp>
        <p:nvGrpSpPr>
          <p:cNvPr id="16" name="Group 15">
            <a:extLst>
              <a:ext uri="{FF2B5EF4-FFF2-40B4-BE49-F238E27FC236}">
                <a16:creationId xmlns:a16="http://schemas.microsoft.com/office/drawing/2014/main" id="{42C83504-061F-4AD6-A5ED-4ABF3AEB306B}"/>
              </a:ext>
            </a:extLst>
          </p:cNvPr>
          <p:cNvGrpSpPr/>
          <p:nvPr/>
        </p:nvGrpSpPr>
        <p:grpSpPr>
          <a:xfrm>
            <a:off x="1643569" y="7820173"/>
            <a:ext cx="255178" cy="234204"/>
            <a:chOff x="1643569" y="7854221"/>
            <a:chExt cx="255178" cy="234204"/>
          </a:xfrm>
        </p:grpSpPr>
        <p:pic>
          <p:nvPicPr>
            <p:cNvPr id="12" name="Graphic 11">
              <a:extLst>
                <a:ext uri="{FF2B5EF4-FFF2-40B4-BE49-F238E27FC236}">
                  <a16:creationId xmlns:a16="http://schemas.microsoft.com/office/drawing/2014/main" id="{AC9F8952-52FA-421F-CE04-C8D18AD9BFBB}"/>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709436" y="7854221"/>
              <a:ext cx="123444" cy="123444"/>
            </a:xfrm>
            <a:prstGeom prst="rect">
              <a:avLst/>
            </a:prstGeom>
          </p:spPr>
        </p:pic>
        <p:sp>
          <p:nvSpPr>
            <p:cNvPr id="13" name="TextBox 12">
              <a:extLst>
                <a:ext uri="{FF2B5EF4-FFF2-40B4-BE49-F238E27FC236}">
                  <a16:creationId xmlns:a16="http://schemas.microsoft.com/office/drawing/2014/main" id="{B19F2DCA-A6D2-4254-DA7A-7C9FA3DA3609}"/>
                </a:ext>
              </a:extLst>
            </p:cNvPr>
            <p:cNvSpPr txBox="1"/>
            <p:nvPr/>
          </p:nvSpPr>
          <p:spPr>
            <a:xfrm>
              <a:off x="1643569" y="8010583"/>
              <a:ext cx="255178" cy="77842"/>
            </a:xfrm>
            <a:prstGeom prst="rect">
              <a:avLst/>
            </a:prstGeom>
            <a:noFill/>
          </p:spPr>
          <p:txBody>
            <a:bodyPr wrap="square" lIns="0" tIns="0" rIns="0" bIns="0">
              <a:spAutoFit/>
            </a:bodyPr>
            <a:lstStyle/>
            <a:p>
              <a:pPr algn="ctr" defTabSz="257181">
                <a:defRPr/>
              </a:pPr>
              <a:r>
                <a:rPr lang="en-US" sz="506">
                  <a:solidFill>
                    <a:schemeClr val="bg1"/>
                  </a:solidFill>
                  <a:latin typeface="Barlow Semi Condensed" panose="00000506000000000000" pitchFamily="2" charset="0"/>
                </a:rPr>
                <a:t>Instagram</a:t>
              </a:r>
            </a:p>
          </p:txBody>
        </p:sp>
      </p:grpSp>
    </p:spTree>
    <p:extLst>
      <p:ext uri="{BB962C8B-B14F-4D97-AF65-F5344CB8AC3E}">
        <p14:creationId xmlns:p14="http://schemas.microsoft.com/office/powerpoint/2010/main" val="2610620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B3ABD-22EF-7913-0045-E85CFDFA09F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26855F4-1D56-0D97-A1C8-796400D4026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69435" y="1842263"/>
            <a:ext cx="2103120" cy="2103120"/>
          </a:xfrm>
          <a:prstGeom prst="rect">
            <a:avLst/>
          </a:prstGeom>
        </p:spPr>
      </p:pic>
      <p:sp>
        <p:nvSpPr>
          <p:cNvPr id="10" name="Title 1">
            <a:extLst>
              <a:ext uri="{FF2B5EF4-FFF2-40B4-BE49-F238E27FC236}">
                <a16:creationId xmlns:a16="http://schemas.microsoft.com/office/drawing/2014/main" id="{6F6DE286-DFCC-57DC-80B4-C0663340E57A}"/>
              </a:ext>
            </a:extLst>
          </p:cNvPr>
          <p:cNvSpPr txBox="1">
            <a:spLocks/>
          </p:cNvSpPr>
          <p:nvPr/>
        </p:nvSpPr>
        <p:spPr>
          <a:xfrm>
            <a:off x="209924" y="292665"/>
            <a:ext cx="3538770" cy="684219"/>
          </a:xfrm>
          <a:prstGeom prst="rect">
            <a:avLst/>
          </a:prstGeom>
        </p:spPr>
        <p:txBody>
          <a:bodyPr vert="horz" lIns="0" tIns="0" rIns="91440" bIns="0" rtlCol="0" anchor="ctr">
            <a:normAutofit/>
          </a:bodyPr>
          <a:lstStyle>
            <a:lvl1pPr algn="l" defTabSz="257181" rtl="0" eaLnBrk="1" latinLnBrk="0" hangingPunct="1">
              <a:spcBef>
                <a:spcPct val="0"/>
              </a:spcBef>
              <a:buNone/>
              <a:defRPr lang="en-US" sz="1800" kern="1200" cap="none">
                <a:ln w="3175" cmpd="sng">
                  <a:noFill/>
                </a:ln>
                <a:solidFill>
                  <a:schemeClr val="bg1"/>
                </a:solidFill>
                <a:effectLst/>
                <a:latin typeface="Montserrat Medium" panose="00000600000000000000" pitchFamily="2"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For Families</a:t>
            </a:r>
          </a:p>
        </p:txBody>
      </p:sp>
      <p:sp>
        <p:nvSpPr>
          <p:cNvPr id="21" name="Content Placeholder 2">
            <a:extLst>
              <a:ext uri="{FF2B5EF4-FFF2-40B4-BE49-F238E27FC236}">
                <a16:creationId xmlns:a16="http://schemas.microsoft.com/office/drawing/2014/main" id="{F53B4C8C-185D-9066-24C8-DD74FF698DAA}"/>
              </a:ext>
            </a:extLst>
          </p:cNvPr>
          <p:cNvSpPr txBox="1">
            <a:spLocks/>
          </p:cNvSpPr>
          <p:nvPr/>
        </p:nvSpPr>
        <p:spPr>
          <a:xfrm>
            <a:off x="209920" y="840763"/>
            <a:ext cx="4782987" cy="276999"/>
          </a:xfrm>
          <a:prstGeom prst="rect">
            <a:avLst/>
          </a:prstGeom>
        </p:spPr>
        <p:txBody>
          <a:bodyPr vert="horz" wrap="square" lIns="0" tIns="0" rIns="91440" bIns="0" rtlCol="0" anchor="t">
            <a:spAutoFit/>
          </a:bodyPr>
          <a:lstStyle>
            <a:lvl1pPr marL="0" indent="0" algn="l" defTabSz="257181" rtl="0" eaLnBrk="1" latinLnBrk="0" hangingPunct="1">
              <a:spcBef>
                <a:spcPct val="20000"/>
              </a:spcBef>
              <a:spcAft>
                <a:spcPts val="338"/>
              </a:spcAft>
              <a:buClr>
                <a:srgbClr val="007ABD"/>
              </a:buClr>
              <a:buSzPct val="100000"/>
              <a:buFont typeface="Arial"/>
              <a:buNone/>
              <a:defRPr sz="900" b="0" kern="1200" cap="none" baseline="0">
                <a:solidFill>
                  <a:schemeClr val="bg1"/>
                </a:solidFill>
                <a:effectLst/>
                <a:latin typeface="Barlow" panose="00000500000000000000" pitchFamily="2" charset="0"/>
                <a:ea typeface="+mn-ea"/>
                <a:cs typeface="Arial" panose="020B0604020202020204" pitchFamily="34" charset="0"/>
              </a:defRPr>
            </a:lvl1pPr>
            <a:lvl2pPr marL="417920" indent="-160738" algn="l" defTabSz="257181" rtl="0" eaLnBrk="1" latinLnBrk="0" hangingPunct="1">
              <a:spcBef>
                <a:spcPct val="20000"/>
              </a:spcBef>
              <a:spcAft>
                <a:spcPts val="338"/>
              </a:spcAft>
              <a:buClr>
                <a:srgbClr val="007ABD"/>
              </a:buClr>
              <a:buSzPct val="100000"/>
              <a:buFont typeface="Arial"/>
              <a:buChar char="•"/>
              <a:defRPr sz="788" b="0" kern="1200" cap="none" baseline="0">
                <a:solidFill>
                  <a:schemeClr val="bg1"/>
                </a:solidFill>
                <a:effectLst/>
                <a:latin typeface="Barlow" panose="00000500000000000000" pitchFamily="2" charset="0"/>
                <a:ea typeface="+mn-ea"/>
                <a:cs typeface="Arial" panose="020B0604020202020204" pitchFamily="34" charset="0"/>
              </a:defRPr>
            </a:lvl2pPr>
            <a:lvl3pPr marL="675101" indent="-160738" algn="l" defTabSz="257181" rtl="0" eaLnBrk="1" latinLnBrk="0" hangingPunct="1">
              <a:spcBef>
                <a:spcPct val="20000"/>
              </a:spcBef>
              <a:spcAft>
                <a:spcPts val="338"/>
              </a:spcAft>
              <a:buClr>
                <a:srgbClr val="007ABD"/>
              </a:buClr>
              <a:buSzPct val="100000"/>
              <a:buFont typeface="Arial"/>
              <a:buChar char="•"/>
              <a:defRPr sz="675" b="0" kern="1200" cap="none" baseline="0">
                <a:solidFill>
                  <a:schemeClr val="bg1"/>
                </a:solidFill>
                <a:effectLst/>
                <a:latin typeface="Barlow" panose="00000500000000000000" pitchFamily="2" charset="0"/>
                <a:ea typeface="+mn-ea"/>
                <a:cs typeface="Arial" panose="020B0604020202020204" pitchFamily="34" charset="0"/>
              </a:defRPr>
            </a:lvl3pPr>
            <a:lvl4pPr marL="867988"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4pPr>
            <a:lvl5pPr marL="1125169" indent="-96443" algn="l" defTabSz="257181" rtl="0" eaLnBrk="1" latinLnBrk="0" hangingPunct="1">
              <a:spcBef>
                <a:spcPct val="20000"/>
              </a:spcBef>
              <a:spcAft>
                <a:spcPts val="338"/>
              </a:spcAft>
              <a:buClr>
                <a:srgbClr val="007ABD"/>
              </a:buClr>
              <a:buSzPct val="100000"/>
              <a:buFont typeface="Arial"/>
              <a:buChar char="•"/>
              <a:defRPr sz="563" b="0" kern="1200" cap="none" baseline="0">
                <a:solidFill>
                  <a:schemeClr val="bg1"/>
                </a:solidFill>
                <a:effectLst/>
                <a:latin typeface="Barlow" panose="00000500000000000000" pitchFamily="2" charset="0"/>
                <a:ea typeface="+mn-ea"/>
                <a:cs typeface="Arial" panose="020B0604020202020204" pitchFamily="34" charset="0"/>
              </a:defRPr>
            </a:lvl5pPr>
            <a:lvl6pPr marL="1414499"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1671680"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1928861"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2186042" indent="-128591" algn="l" defTabSz="257181" rtl="0" eaLnBrk="1" latinLnBrk="0" hangingPunct="1">
              <a:spcBef>
                <a:spcPct val="20000"/>
              </a:spcBef>
              <a:spcAft>
                <a:spcPts val="338"/>
              </a:spcAft>
              <a:buClr>
                <a:schemeClr val="tx1"/>
              </a:buClr>
              <a:buSzPct val="100000"/>
              <a:buFont typeface="Arial"/>
              <a:buChar char="•"/>
              <a:defRPr sz="675"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marR="0" lvl="0" indent="0" algn="l" defTabSz="257181" rtl="0" eaLnBrk="1" fontAlgn="auto" latinLnBrk="0" hangingPunct="1">
              <a:lnSpc>
                <a:spcPct val="100000"/>
              </a:lnSpc>
              <a:spcBef>
                <a:spcPct val="20000"/>
              </a:spcBef>
              <a:spcAft>
                <a:spcPts val="338"/>
              </a:spcAft>
              <a:buClr>
                <a:srgbClr val="007ABD"/>
              </a:buClr>
              <a:buSzPct val="100000"/>
              <a:buFont typeface="Arial"/>
              <a:buNone/>
              <a:tabLst/>
              <a:defRPr/>
            </a:pPr>
            <a:r>
              <a:rPr kumimoji="0" lang="en-US" sz="1800" b="0" i="0" u="none" strike="noStrike" kern="1200" cap="none" spc="0" normalizeH="0" baseline="0" noProof="0" dirty="0">
                <a:ln>
                  <a:noFill/>
                </a:ln>
                <a:solidFill>
                  <a:srgbClr val="00B8C2"/>
                </a:solidFill>
                <a:effectLst/>
                <a:uLnTx/>
                <a:uFillTx/>
                <a:latin typeface="Barlow SemiBold" panose="00000700000000000000" pitchFamily="2" charset="0"/>
                <a:ea typeface="+mn-ea"/>
                <a:cs typeface="Arial" panose="020B0604020202020204" pitchFamily="34" charset="0"/>
              </a:rPr>
              <a:t>6. Thanking Families</a:t>
            </a:r>
          </a:p>
        </p:txBody>
      </p:sp>
      <p:sp>
        <p:nvSpPr>
          <p:cNvPr id="77" name="Content Placeholder 2">
            <a:extLst>
              <a:ext uri="{FF2B5EF4-FFF2-40B4-BE49-F238E27FC236}">
                <a16:creationId xmlns:a16="http://schemas.microsoft.com/office/drawing/2014/main" id="{AFAAE46B-CA81-AA7F-AD1C-2D3E7247DDFD}"/>
              </a:ext>
            </a:extLst>
          </p:cNvPr>
          <p:cNvSpPr txBox="1">
            <a:spLocks/>
          </p:cNvSpPr>
          <p:nvPr/>
        </p:nvSpPr>
        <p:spPr>
          <a:xfrm>
            <a:off x="2337349" y="4067433"/>
            <a:ext cx="2194560" cy="1826654"/>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marR="0" lvl="0" indent="0" algn="l" defTabSz="257181" rtl="0" eaLnBrk="1" fontAlgn="auto" latinLnBrk="0" hangingPunct="1">
              <a:lnSpc>
                <a:spcPct val="100000"/>
              </a:lnSpc>
              <a:spcBef>
                <a:spcPct val="20000"/>
              </a:spcBef>
              <a:spcAft>
                <a:spcPts val="338"/>
              </a:spcAft>
              <a:buClr>
                <a:srgbClr val="007ABD"/>
              </a:buClr>
              <a:buSzPct val="100000"/>
              <a:buFont typeface="Arial"/>
              <a:buNone/>
              <a:tabLst/>
              <a:defRPr/>
            </a:pPr>
            <a:r>
              <a:rPr kumimoji="0" lang="en-US" sz="900" b="0" i="0" u="none" strike="noStrike" kern="1200" cap="none" spc="0" normalizeH="0" baseline="0" noProof="0" dirty="0">
                <a:ln>
                  <a:noFill/>
                </a:ln>
                <a:solidFill>
                  <a:srgbClr val="000000"/>
                </a:solidFill>
                <a:effectLst/>
                <a:uLnTx/>
                <a:uFillTx/>
                <a:latin typeface="Barlow" panose="00000500000000000000" pitchFamily="2" charset="0"/>
                <a:ea typeface="+mn-ea"/>
                <a:cs typeface="Arial" panose="020B0604020202020204" pitchFamily="34" charset="0"/>
              </a:rPr>
              <a:t>We thank all the families who helped make Alabama SUN Bucks a huge success!</a:t>
            </a:r>
          </a:p>
          <a:p>
            <a:pPr marL="0" marR="0" lvl="0" indent="0" algn="l" defTabSz="257181" rtl="0" eaLnBrk="1" fontAlgn="auto" latinLnBrk="0" hangingPunct="1">
              <a:lnSpc>
                <a:spcPct val="100000"/>
              </a:lnSpc>
              <a:spcBef>
                <a:spcPct val="20000"/>
              </a:spcBef>
              <a:spcAft>
                <a:spcPts val="338"/>
              </a:spcAft>
              <a:buClr>
                <a:srgbClr val="007ABD"/>
              </a:buClr>
              <a:buSzPct val="100000"/>
              <a:buFont typeface="Arial"/>
              <a:buNone/>
              <a:tabLst/>
              <a:defRPr/>
            </a:pPr>
            <a:r>
              <a:rPr kumimoji="0" lang="en-US" sz="900" b="0" i="0" u="none" strike="noStrike" kern="1200" cap="none" spc="0" normalizeH="0" baseline="0" noProof="0" dirty="0">
                <a:ln>
                  <a:noFill/>
                </a:ln>
                <a:solidFill>
                  <a:srgbClr val="000000"/>
                </a:solidFill>
                <a:effectLst/>
                <a:uLnTx/>
                <a:uFillTx/>
                <a:latin typeface="Barlow" panose="00000500000000000000" pitchFamily="2" charset="0"/>
                <a:ea typeface="+mn-ea"/>
                <a:cs typeface="Arial" panose="020B0604020202020204" pitchFamily="34" charset="0"/>
              </a:rPr>
              <a:t>This program is designed to increase food and nutrition security and keep our kids healthy during the summer break.</a:t>
            </a:r>
          </a:p>
          <a:p>
            <a:pPr marL="0" marR="0" lvl="0" indent="0" algn="l" defTabSz="257181" rtl="0" eaLnBrk="1" fontAlgn="auto" latinLnBrk="0" hangingPunct="1">
              <a:lnSpc>
                <a:spcPct val="100000"/>
              </a:lnSpc>
              <a:spcBef>
                <a:spcPct val="20000"/>
              </a:spcBef>
              <a:spcAft>
                <a:spcPts val="338"/>
              </a:spcAft>
              <a:buClr>
                <a:srgbClr val="007ABD"/>
              </a:buClr>
              <a:buSzPct val="100000"/>
              <a:buFont typeface="Arial"/>
              <a:buNone/>
              <a:tabLst/>
              <a:defRPr/>
            </a:pPr>
            <a:r>
              <a:rPr kumimoji="0" lang="en-US" sz="900" b="0" i="0" u="none" strike="noStrike" kern="1200" cap="none" spc="0" normalizeH="0" baseline="0" noProof="0" dirty="0">
                <a:ln>
                  <a:noFill/>
                </a:ln>
                <a:solidFill>
                  <a:srgbClr val="000000"/>
                </a:solidFill>
                <a:effectLst/>
                <a:uLnTx/>
                <a:uFillTx/>
                <a:latin typeface="Barlow" panose="00000500000000000000" pitchFamily="2" charset="0"/>
                <a:ea typeface="+mn-ea"/>
                <a:cs typeface="Arial" panose="020B0604020202020204" pitchFamily="34" charset="0"/>
              </a:rPr>
              <a:t>We look forward to serving you again next year.</a:t>
            </a:r>
          </a:p>
          <a:p>
            <a:r>
              <a:rPr lang="en-US" sz="900" dirty="0">
                <a:solidFill>
                  <a:srgbClr val="000000"/>
                </a:solidFill>
              </a:rPr>
              <a:t>Learn more about Alabama SUN Bucks at </a:t>
            </a:r>
            <a:r>
              <a:rPr lang="en-US" sz="900" dirty="0">
                <a:hlinkClick r:id="rId4"/>
              </a:rPr>
              <a:t>www.alabama-sunbucks.com/</a:t>
            </a:r>
            <a:endParaRPr lang="en-US" sz="900" dirty="0"/>
          </a:p>
          <a:p>
            <a:r>
              <a:rPr lang="en-US" sz="900" dirty="0"/>
              <a:t>#HealthyLiving #AlabamaSUNBucks #SummerEBT</a:t>
            </a:r>
          </a:p>
        </p:txBody>
      </p:sp>
      <p:sp>
        <p:nvSpPr>
          <p:cNvPr id="78" name="Content Placeholder 2">
            <a:extLst>
              <a:ext uri="{FF2B5EF4-FFF2-40B4-BE49-F238E27FC236}">
                <a16:creationId xmlns:a16="http://schemas.microsoft.com/office/drawing/2014/main" id="{D3414AA4-98D8-1CF5-F529-FABDAFA97845}"/>
              </a:ext>
            </a:extLst>
          </p:cNvPr>
          <p:cNvSpPr txBox="1">
            <a:spLocks/>
          </p:cNvSpPr>
          <p:nvPr/>
        </p:nvSpPr>
        <p:spPr>
          <a:xfrm>
            <a:off x="2337349" y="6394556"/>
            <a:ext cx="2194560" cy="1206484"/>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marR="0" lvl="0" indent="0" algn="l" defTabSz="257181" rtl="0" eaLnBrk="1" fontAlgn="auto" latinLnBrk="0" hangingPunct="1">
              <a:lnSpc>
                <a:spcPct val="100000"/>
              </a:lnSpc>
              <a:spcBef>
                <a:spcPct val="20000"/>
              </a:spcBef>
              <a:spcAft>
                <a:spcPts val="338"/>
              </a:spcAft>
              <a:buClr>
                <a:srgbClr val="007ABD"/>
              </a:buClr>
              <a:buSzPct val="100000"/>
              <a:buFont typeface="Arial"/>
              <a:buNone/>
              <a:tabLst/>
              <a:defRPr/>
            </a:pPr>
            <a:r>
              <a:rPr kumimoji="0" lang="en-US" sz="900" b="0" i="0" u="none" strike="noStrike" kern="1200" cap="none" spc="0" normalizeH="0" baseline="0" noProof="0" dirty="0">
                <a:ln>
                  <a:noFill/>
                </a:ln>
                <a:solidFill>
                  <a:srgbClr val="000000"/>
                </a:solidFill>
                <a:effectLst/>
                <a:uLnTx/>
                <a:uFillTx/>
                <a:latin typeface="Barlow" panose="00000500000000000000" pitchFamily="2" charset="0"/>
                <a:ea typeface="+mn-ea"/>
                <a:cs typeface="Arial" panose="020B0604020202020204" pitchFamily="34" charset="0"/>
              </a:rPr>
              <a:t>We thank all the families who helped make Alabama SUN Bucks a huge success!</a:t>
            </a:r>
          </a:p>
          <a:p>
            <a:pPr marL="0" marR="0" lvl="0" indent="0" algn="l" defTabSz="257181" rtl="0" eaLnBrk="1" fontAlgn="auto" latinLnBrk="0" hangingPunct="1">
              <a:lnSpc>
                <a:spcPct val="100000"/>
              </a:lnSpc>
              <a:spcBef>
                <a:spcPct val="20000"/>
              </a:spcBef>
              <a:spcAft>
                <a:spcPts val="338"/>
              </a:spcAft>
              <a:buClr>
                <a:srgbClr val="007ABD"/>
              </a:buClr>
              <a:buSzPct val="100000"/>
              <a:buFont typeface="Arial"/>
              <a:buNone/>
              <a:tabLst/>
              <a:defRPr/>
            </a:pPr>
            <a:r>
              <a:rPr kumimoji="0" lang="en-US" sz="900" b="0" i="0" u="none" strike="noStrike" kern="1200" cap="none" spc="0" normalizeH="0" baseline="0" noProof="0" dirty="0">
                <a:ln>
                  <a:noFill/>
                </a:ln>
                <a:solidFill>
                  <a:srgbClr val="000000"/>
                </a:solidFill>
                <a:effectLst/>
                <a:uLnTx/>
                <a:uFillTx/>
                <a:latin typeface="Barlow" panose="00000500000000000000" pitchFamily="2" charset="0"/>
                <a:ea typeface="+mn-ea"/>
                <a:cs typeface="Arial" panose="020B0604020202020204" pitchFamily="34" charset="0"/>
              </a:rPr>
              <a:t>We look forward to serving you again next year.</a:t>
            </a:r>
          </a:p>
          <a:p>
            <a:r>
              <a:rPr lang="en-US" sz="900" dirty="0">
                <a:solidFill>
                  <a:srgbClr val="000000"/>
                </a:solidFill>
              </a:rPr>
              <a:t>Learn more: </a:t>
            </a:r>
            <a:r>
              <a:rPr lang="en-US" sz="900" dirty="0">
                <a:hlinkClick r:id="rId4"/>
              </a:rPr>
              <a:t>www.alabama-sunbucks.com/</a:t>
            </a:r>
            <a:endParaRPr lang="en-US" sz="900" dirty="0"/>
          </a:p>
          <a:p>
            <a:r>
              <a:rPr lang="en-US" sz="900" dirty="0"/>
              <a:t>#HealthyLiving #AlabamaSUNBucks #SummerEBT</a:t>
            </a:r>
          </a:p>
        </p:txBody>
      </p:sp>
      <p:cxnSp>
        <p:nvCxnSpPr>
          <p:cNvPr id="83" name="Straight Connector 82">
            <a:extLst>
              <a:ext uri="{FF2B5EF4-FFF2-40B4-BE49-F238E27FC236}">
                <a16:creationId xmlns:a16="http://schemas.microsoft.com/office/drawing/2014/main" id="{FD957458-3490-2AFB-1AB2-8F605036FDA2}"/>
              </a:ext>
            </a:extLst>
          </p:cNvPr>
          <p:cNvCxnSpPr>
            <a:cxnSpLocks/>
          </p:cNvCxnSpPr>
          <p:nvPr/>
        </p:nvCxnSpPr>
        <p:spPr>
          <a:xfrm>
            <a:off x="964107" y="6254661"/>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nvGrpSpPr>
          <p:cNvPr id="87" name="Group 86">
            <a:extLst>
              <a:ext uri="{FF2B5EF4-FFF2-40B4-BE49-F238E27FC236}">
                <a16:creationId xmlns:a16="http://schemas.microsoft.com/office/drawing/2014/main" id="{1823B9C1-E8C1-E7C1-E4D5-23D055C36085}"/>
              </a:ext>
            </a:extLst>
          </p:cNvPr>
          <p:cNvGrpSpPr/>
          <p:nvPr/>
        </p:nvGrpSpPr>
        <p:grpSpPr>
          <a:xfrm>
            <a:off x="2089386" y="1697511"/>
            <a:ext cx="2679228" cy="8708223"/>
            <a:chOff x="3853793" y="263857"/>
            <a:chExt cx="3707642" cy="6328012"/>
          </a:xfrm>
        </p:grpSpPr>
        <p:cxnSp>
          <p:nvCxnSpPr>
            <p:cNvPr id="98" name="Straight Connector 97">
              <a:extLst>
                <a:ext uri="{FF2B5EF4-FFF2-40B4-BE49-F238E27FC236}">
                  <a16:creationId xmlns:a16="http://schemas.microsoft.com/office/drawing/2014/main" id="{9FFC34BA-2549-7A1F-21D6-594C2949D56E}"/>
                </a:ext>
              </a:extLst>
            </p:cNvPr>
            <p:cNvCxnSpPr>
              <a:cxnSpLocks/>
            </p:cNvCxnSpPr>
            <p:nvPr/>
          </p:nvCxnSpPr>
          <p:spPr>
            <a:xfrm>
              <a:off x="7561435"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B10C30D2-FFA3-F0EE-E9DD-590C983A148E}"/>
                </a:ext>
              </a:extLst>
            </p:cNvPr>
            <p:cNvCxnSpPr>
              <a:cxnSpLocks/>
            </p:cNvCxnSpPr>
            <p:nvPr/>
          </p:nvCxnSpPr>
          <p:spPr>
            <a:xfrm>
              <a:off x="3853793" y="263857"/>
              <a:ext cx="0" cy="6328012"/>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90" name="Straight Connector 89">
            <a:extLst>
              <a:ext uri="{FF2B5EF4-FFF2-40B4-BE49-F238E27FC236}">
                <a16:creationId xmlns:a16="http://schemas.microsoft.com/office/drawing/2014/main" id="{4CDCE008-3053-0197-8BF8-F3A5CF9B7F8F}"/>
              </a:ext>
            </a:extLst>
          </p:cNvPr>
          <p:cNvCxnSpPr>
            <a:cxnSpLocks/>
          </p:cNvCxnSpPr>
          <p:nvPr/>
        </p:nvCxnSpPr>
        <p:spPr>
          <a:xfrm>
            <a:off x="964107" y="7905982"/>
            <a:ext cx="3804507" cy="0"/>
          </a:xfrm>
          <a:prstGeom prst="line">
            <a:avLst/>
          </a:prstGeom>
          <a:ln>
            <a:solidFill>
              <a:schemeClr val="tx1">
                <a:lumMod val="75000"/>
              </a:schemeClr>
            </a:solidFill>
          </a:ln>
        </p:spPr>
        <p:style>
          <a:lnRef idx="1">
            <a:schemeClr val="accent1"/>
          </a:lnRef>
          <a:fillRef idx="0">
            <a:schemeClr val="accent1"/>
          </a:fillRef>
          <a:effectRef idx="0">
            <a:schemeClr val="accent1"/>
          </a:effectRef>
          <a:fontRef idx="minor">
            <a:schemeClr val="tx1"/>
          </a:fontRef>
        </p:style>
      </p:cxnSp>
      <p:sp>
        <p:nvSpPr>
          <p:cNvPr id="91" name="Content Placeholder 2">
            <a:extLst>
              <a:ext uri="{FF2B5EF4-FFF2-40B4-BE49-F238E27FC236}">
                <a16:creationId xmlns:a16="http://schemas.microsoft.com/office/drawing/2014/main" id="{F22E9165-0B9F-6533-B752-D8B9DD5905FB}"/>
              </a:ext>
            </a:extLst>
          </p:cNvPr>
          <p:cNvSpPr txBox="1">
            <a:spLocks/>
          </p:cNvSpPr>
          <p:nvPr/>
        </p:nvSpPr>
        <p:spPr>
          <a:xfrm>
            <a:off x="2337349" y="8026394"/>
            <a:ext cx="2194560" cy="1826654"/>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marR="0" lvl="0" indent="0" algn="l" defTabSz="257181" rtl="0" eaLnBrk="1" fontAlgn="auto" latinLnBrk="0" hangingPunct="1">
              <a:lnSpc>
                <a:spcPct val="100000"/>
              </a:lnSpc>
              <a:spcBef>
                <a:spcPct val="20000"/>
              </a:spcBef>
              <a:spcAft>
                <a:spcPts val="338"/>
              </a:spcAft>
              <a:buClr>
                <a:srgbClr val="007ABD"/>
              </a:buClr>
              <a:buSzPct val="100000"/>
              <a:buFont typeface="Arial"/>
              <a:buNone/>
              <a:tabLst/>
              <a:defRPr/>
            </a:pPr>
            <a:r>
              <a:rPr kumimoji="0" lang="en-US" sz="900" b="0" i="0" u="none" strike="noStrike" kern="1200" cap="none" spc="0" normalizeH="0" baseline="0" noProof="0" dirty="0">
                <a:ln>
                  <a:noFill/>
                </a:ln>
                <a:solidFill>
                  <a:srgbClr val="000000"/>
                </a:solidFill>
                <a:effectLst/>
                <a:uLnTx/>
                <a:uFillTx/>
                <a:latin typeface="Barlow" panose="00000500000000000000" pitchFamily="2" charset="0"/>
                <a:ea typeface="+mn-ea"/>
                <a:cs typeface="Arial" panose="020B0604020202020204" pitchFamily="34" charset="0"/>
              </a:rPr>
              <a:t>We thank all the families who helped make </a:t>
            </a:r>
            <a:r>
              <a:rPr kumimoji="0" lang="en-US" sz="900" b="0" i="0" u="none" strike="noStrike" kern="1200" cap="none" spc="0" normalizeH="0" baseline="0" noProof="0">
                <a:ln>
                  <a:noFill/>
                </a:ln>
                <a:solidFill>
                  <a:srgbClr val="000000"/>
                </a:solidFill>
                <a:effectLst/>
                <a:uLnTx/>
                <a:uFillTx/>
                <a:latin typeface="Barlow" panose="00000500000000000000" pitchFamily="2" charset="0"/>
                <a:ea typeface="+mn-ea"/>
                <a:cs typeface="Arial" panose="020B0604020202020204" pitchFamily="34" charset="0"/>
              </a:rPr>
              <a:t>Alabama SUN </a:t>
            </a:r>
            <a:r>
              <a:rPr kumimoji="0" lang="en-US" sz="900" b="0" i="0" u="none" strike="noStrike" kern="1200" cap="none" spc="0" normalizeH="0" baseline="0" noProof="0" dirty="0">
                <a:ln>
                  <a:noFill/>
                </a:ln>
                <a:solidFill>
                  <a:srgbClr val="000000"/>
                </a:solidFill>
                <a:effectLst/>
                <a:uLnTx/>
                <a:uFillTx/>
                <a:latin typeface="Barlow" panose="00000500000000000000" pitchFamily="2" charset="0"/>
                <a:ea typeface="+mn-ea"/>
                <a:cs typeface="Arial" panose="020B0604020202020204" pitchFamily="34" charset="0"/>
              </a:rPr>
              <a:t>Bucks a huge success!</a:t>
            </a:r>
          </a:p>
          <a:p>
            <a:pPr marL="0" marR="0" lvl="0" indent="0" algn="l" defTabSz="257181" rtl="0" eaLnBrk="1" fontAlgn="auto" latinLnBrk="0" hangingPunct="1">
              <a:lnSpc>
                <a:spcPct val="100000"/>
              </a:lnSpc>
              <a:spcBef>
                <a:spcPct val="20000"/>
              </a:spcBef>
              <a:spcAft>
                <a:spcPts val="338"/>
              </a:spcAft>
              <a:buClr>
                <a:srgbClr val="007ABD"/>
              </a:buClr>
              <a:buSzPct val="100000"/>
              <a:buFont typeface="Arial"/>
              <a:buNone/>
              <a:tabLst/>
              <a:defRPr/>
            </a:pPr>
            <a:r>
              <a:rPr kumimoji="0" lang="en-US" sz="900" b="0" i="0" u="none" strike="noStrike" kern="1200" cap="none" spc="0" normalizeH="0" baseline="0" noProof="0" dirty="0">
                <a:ln>
                  <a:noFill/>
                </a:ln>
                <a:solidFill>
                  <a:srgbClr val="000000"/>
                </a:solidFill>
                <a:effectLst/>
                <a:uLnTx/>
                <a:uFillTx/>
                <a:latin typeface="Barlow" panose="00000500000000000000" pitchFamily="2" charset="0"/>
                <a:ea typeface="+mn-ea"/>
                <a:cs typeface="Arial" panose="020B0604020202020204" pitchFamily="34" charset="0"/>
              </a:rPr>
              <a:t>This program is designed to increase food and nutrition security and keep our kids healthy during the summer break.</a:t>
            </a:r>
          </a:p>
          <a:p>
            <a:pPr defTabSz="257181">
              <a:spcAft>
                <a:spcPts val="338"/>
              </a:spcAft>
              <a:defRPr/>
            </a:pPr>
            <a:r>
              <a:rPr kumimoji="0" lang="en-US" sz="900" b="0" i="0" u="none" strike="noStrike" kern="1200" cap="none" spc="0" normalizeH="0" baseline="0" noProof="0" dirty="0">
                <a:ln>
                  <a:noFill/>
                </a:ln>
                <a:solidFill>
                  <a:srgbClr val="000000"/>
                </a:solidFill>
                <a:effectLst/>
                <a:uLnTx/>
                <a:uFillTx/>
                <a:latin typeface="Barlow" panose="00000500000000000000" pitchFamily="2" charset="0"/>
                <a:ea typeface="+mn-ea"/>
                <a:cs typeface="Arial" panose="020B0604020202020204" pitchFamily="34" charset="0"/>
              </a:rPr>
              <a:t>We look forward to serving you again next year.</a:t>
            </a:r>
          </a:p>
          <a:p>
            <a:r>
              <a:rPr lang="en-US" sz="900" dirty="0">
                <a:solidFill>
                  <a:srgbClr val="000000"/>
                </a:solidFill>
              </a:rPr>
              <a:t>To learn more about </a:t>
            </a:r>
            <a:r>
              <a:rPr lang="en-US" sz="900">
                <a:solidFill>
                  <a:srgbClr val="000000"/>
                </a:solidFill>
              </a:rPr>
              <a:t>Alabama SUN </a:t>
            </a:r>
            <a:r>
              <a:rPr lang="en-US" sz="900" dirty="0">
                <a:solidFill>
                  <a:srgbClr val="000000"/>
                </a:solidFill>
              </a:rPr>
              <a:t>Bucks, click the link in our bio.</a:t>
            </a:r>
            <a:endParaRPr lang="en-US" sz="900" dirty="0"/>
          </a:p>
          <a:p>
            <a:r>
              <a:rPr lang="en-US" sz="900" dirty="0"/>
              <a:t>#HealthyLiving </a:t>
            </a:r>
            <a:r>
              <a:rPr lang="en-US" sz="900"/>
              <a:t>#AlabamaSUNBucks </a:t>
            </a:r>
            <a:r>
              <a:rPr lang="en-US" sz="900" dirty="0"/>
              <a:t>#SummerEBT</a:t>
            </a:r>
          </a:p>
        </p:txBody>
      </p:sp>
      <p:sp>
        <p:nvSpPr>
          <p:cNvPr id="2" name="Content Placeholder 2">
            <a:extLst>
              <a:ext uri="{FF2B5EF4-FFF2-40B4-BE49-F238E27FC236}">
                <a16:creationId xmlns:a16="http://schemas.microsoft.com/office/drawing/2014/main" id="{2E317648-64A3-881A-DE82-E5AD16E54AC4}"/>
              </a:ext>
            </a:extLst>
          </p:cNvPr>
          <p:cNvSpPr txBox="1">
            <a:spLocks/>
          </p:cNvSpPr>
          <p:nvPr/>
        </p:nvSpPr>
        <p:spPr>
          <a:xfrm>
            <a:off x="2369435" y="1659495"/>
            <a:ext cx="1513594" cy="161583"/>
          </a:xfrm>
          <a:prstGeom prst="rect">
            <a:avLst/>
          </a:prstGeom>
        </p:spPr>
        <p:txBody>
          <a:bodyPr vert="horz" wrap="square" lIns="0" tIns="0" rIns="51435" bIns="0" rtlCol="0" anchor="t">
            <a:spAutoFit/>
          </a:bodyPr>
          <a:lstStyle>
            <a:lvl1pPr marL="0" indent="0" algn="l" defTabSz="457200" rtl="0" eaLnBrk="1" latinLnBrk="0" hangingPunct="1">
              <a:spcBef>
                <a:spcPct val="20000"/>
              </a:spcBef>
              <a:spcAft>
                <a:spcPts val="600"/>
              </a:spcAft>
              <a:buClr>
                <a:srgbClr val="007ABD"/>
              </a:buClr>
              <a:buSzPct val="100000"/>
              <a:buFont typeface="Arial"/>
              <a:buNone/>
              <a:defRPr sz="1600" b="0" kern="1200" cap="none" baseline="0">
                <a:solidFill>
                  <a:schemeClr val="bg1"/>
                </a:solidFill>
                <a:effectLst/>
                <a:latin typeface="Barlow" panose="00000500000000000000" pitchFamily="2" charset="0"/>
                <a:ea typeface="+mn-ea"/>
                <a:cs typeface="Arial" panose="020B0604020202020204" pitchFamily="34" charset="0"/>
              </a:defRPr>
            </a:lvl1pPr>
            <a:lvl2pPr marL="742950" indent="-285750" algn="l" defTabSz="457200" rtl="0" eaLnBrk="1" latinLnBrk="0" hangingPunct="1">
              <a:spcBef>
                <a:spcPct val="20000"/>
              </a:spcBef>
              <a:spcAft>
                <a:spcPts val="600"/>
              </a:spcAft>
              <a:buClr>
                <a:srgbClr val="007ABD"/>
              </a:buClr>
              <a:buSzPct val="100000"/>
              <a:buFont typeface="Arial"/>
              <a:buChar char="•"/>
              <a:defRPr sz="1400" b="0" kern="1200" cap="none" baseline="0">
                <a:solidFill>
                  <a:schemeClr val="bg1"/>
                </a:solidFill>
                <a:effectLst/>
                <a:latin typeface="Barlow" panose="00000500000000000000" pitchFamily="2" charset="0"/>
                <a:ea typeface="+mn-ea"/>
                <a:cs typeface="Arial" panose="020B0604020202020204" pitchFamily="34" charset="0"/>
              </a:defRPr>
            </a:lvl2pPr>
            <a:lvl3pPr marL="1200150" indent="-285750" algn="l" defTabSz="457200" rtl="0" eaLnBrk="1" latinLnBrk="0" hangingPunct="1">
              <a:spcBef>
                <a:spcPct val="20000"/>
              </a:spcBef>
              <a:spcAft>
                <a:spcPts val="600"/>
              </a:spcAft>
              <a:buClr>
                <a:srgbClr val="007ABD"/>
              </a:buClr>
              <a:buSzPct val="100000"/>
              <a:buFont typeface="Arial"/>
              <a:buChar char="•"/>
              <a:defRPr sz="1200" b="0" kern="1200" cap="none" baseline="0">
                <a:solidFill>
                  <a:schemeClr val="bg1"/>
                </a:solidFill>
                <a:effectLst/>
                <a:latin typeface="Barlow" panose="00000500000000000000" pitchFamily="2" charset="0"/>
                <a:ea typeface="+mn-ea"/>
                <a:cs typeface="Arial" panose="020B0604020202020204" pitchFamily="34" charset="0"/>
              </a:defRPr>
            </a:lvl3pPr>
            <a:lvl4pPr marL="15430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4pPr>
            <a:lvl5pPr marL="2000250" indent="-171450" algn="l" defTabSz="457200" rtl="0" eaLnBrk="1" latinLnBrk="0" hangingPunct="1">
              <a:spcBef>
                <a:spcPct val="20000"/>
              </a:spcBef>
              <a:spcAft>
                <a:spcPts val="600"/>
              </a:spcAft>
              <a:buClr>
                <a:srgbClr val="007ABD"/>
              </a:buClr>
              <a:buSzPct val="100000"/>
              <a:buFont typeface="Arial"/>
              <a:buChar char="•"/>
              <a:defRPr sz="1000" b="0" kern="1200" cap="none" baseline="0">
                <a:solidFill>
                  <a:schemeClr val="bg1"/>
                </a:solidFill>
                <a:effectLst/>
                <a:latin typeface="Barlow" panose="00000500000000000000" pitchFamily="2" charset="0"/>
                <a:ea typeface="+mn-ea"/>
                <a:cs typeface="Arial" panose="020B0604020202020204" pitchFamily="34" charset="0"/>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defTabSz="257181">
              <a:spcBef>
                <a:spcPts val="0"/>
              </a:spcBef>
              <a:spcAft>
                <a:spcPts val="0"/>
              </a:spcAft>
              <a:buClrTx/>
              <a:buSzTx/>
              <a:defRPr/>
            </a:pPr>
            <a:r>
              <a:rPr lang="en-US" sz="1050" b="1" dirty="0">
                <a:solidFill>
                  <a:srgbClr val="00B8C2"/>
                </a:solidFill>
              </a:rPr>
              <a:t>ENGLISH</a:t>
            </a:r>
            <a:endParaRPr lang="en-US" sz="1050" dirty="0">
              <a:highlight>
                <a:srgbClr val="FFFF00"/>
              </a:highlight>
            </a:endParaRPr>
          </a:p>
        </p:txBody>
      </p:sp>
      <p:sp>
        <p:nvSpPr>
          <p:cNvPr id="11" name="TextBox 10">
            <a:hlinkClick r:id="rId5" action="ppaction://hlinkfile"/>
            <a:extLst>
              <a:ext uri="{FF2B5EF4-FFF2-40B4-BE49-F238E27FC236}">
                <a16:creationId xmlns:a16="http://schemas.microsoft.com/office/drawing/2014/main" id="{C025D95F-DB9D-8E98-B07D-4D90B905D0E2}"/>
              </a:ext>
            </a:extLst>
          </p:cNvPr>
          <p:cNvSpPr txBox="1"/>
          <p:nvPr/>
        </p:nvSpPr>
        <p:spPr>
          <a:xfrm>
            <a:off x="3369611" y="1529272"/>
            <a:ext cx="1102944" cy="273175"/>
          </a:xfrm>
          <a:prstGeom prst="roundRect">
            <a:avLst/>
          </a:prstGeom>
          <a:solidFill>
            <a:schemeClr val="tx1">
              <a:alpha val="10000"/>
            </a:schemeClr>
          </a:solidFill>
          <a:ln>
            <a:solidFill>
              <a:srgbClr val="1EA4A4"/>
            </a:solidFill>
          </a:ln>
        </p:spPr>
        <p:txBody>
          <a:bodyPr wrap="square" anchor="ctr">
            <a:noAutofit/>
          </a:bodyPr>
          <a:lstStyle/>
          <a:p>
            <a:pPr algn="ctr" defTabSz="257181">
              <a:buClr>
                <a:srgbClr val="007ABD"/>
              </a:buClr>
              <a:buSzPct val="100000"/>
              <a:defRPr/>
            </a:pPr>
            <a:r>
              <a:rPr lang="en-US" sz="900" b="1">
                <a:solidFill>
                  <a:schemeClr val="tx2"/>
                </a:solidFill>
                <a:latin typeface="Barlow" panose="00000500000000000000" pitchFamily="2" charset="0"/>
                <a:cs typeface="Arial" panose="020B0604020202020204" pitchFamily="34" charset="0"/>
              </a:rPr>
              <a:t>OPEN FOLDER</a:t>
            </a:r>
            <a:endParaRPr lang="en-US" sz="900">
              <a:solidFill>
                <a:schemeClr val="tx2"/>
              </a:solidFill>
              <a:latin typeface="Barlow" panose="00000500000000000000" pitchFamily="2" charset="0"/>
              <a:cs typeface="Arial" panose="020B0604020202020204" pitchFamily="34" charset="0"/>
            </a:endParaRPr>
          </a:p>
        </p:txBody>
      </p:sp>
      <p:grpSp>
        <p:nvGrpSpPr>
          <p:cNvPr id="14" name="Group 13">
            <a:extLst>
              <a:ext uri="{FF2B5EF4-FFF2-40B4-BE49-F238E27FC236}">
                <a16:creationId xmlns:a16="http://schemas.microsoft.com/office/drawing/2014/main" id="{B44998EB-1333-CF50-9446-B07E6D128F59}"/>
              </a:ext>
            </a:extLst>
          </p:cNvPr>
          <p:cNvGrpSpPr/>
          <p:nvPr/>
        </p:nvGrpSpPr>
        <p:grpSpPr>
          <a:xfrm>
            <a:off x="1329479" y="4067433"/>
            <a:ext cx="569264" cy="234204"/>
            <a:chOff x="1329479" y="3649018"/>
            <a:chExt cx="569264" cy="234204"/>
          </a:xfrm>
        </p:grpSpPr>
        <p:pic>
          <p:nvPicPr>
            <p:cNvPr id="3" name="Graphic 2">
              <a:extLst>
                <a:ext uri="{FF2B5EF4-FFF2-40B4-BE49-F238E27FC236}">
                  <a16:creationId xmlns:a16="http://schemas.microsoft.com/office/drawing/2014/main" id="{9C83F689-75F5-6060-4CD6-3912117BA4FD}"/>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395346" y="3649018"/>
              <a:ext cx="123444" cy="123444"/>
            </a:xfrm>
            <a:prstGeom prst="rect">
              <a:avLst/>
            </a:prstGeom>
          </p:spPr>
        </p:pic>
        <p:sp>
          <p:nvSpPr>
            <p:cNvPr id="4" name="TextBox 3">
              <a:extLst>
                <a:ext uri="{FF2B5EF4-FFF2-40B4-BE49-F238E27FC236}">
                  <a16:creationId xmlns:a16="http://schemas.microsoft.com/office/drawing/2014/main" id="{54345EC8-CAAF-D09F-5A68-3C00DBAC1E29}"/>
                </a:ext>
              </a:extLst>
            </p:cNvPr>
            <p:cNvSpPr txBox="1"/>
            <p:nvPr/>
          </p:nvSpPr>
          <p:spPr>
            <a:xfrm>
              <a:off x="1329479"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Facebook</a:t>
              </a:r>
            </a:p>
          </p:txBody>
        </p:sp>
        <p:pic>
          <p:nvPicPr>
            <p:cNvPr id="5" name="Graphic 4">
              <a:extLst>
                <a:ext uri="{FF2B5EF4-FFF2-40B4-BE49-F238E27FC236}">
                  <a16:creationId xmlns:a16="http://schemas.microsoft.com/office/drawing/2014/main" id="{1AB4481C-E6B3-5160-B850-5BD05C943E4D}"/>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709432" y="3649018"/>
              <a:ext cx="123444" cy="123444"/>
            </a:xfrm>
            <a:prstGeom prst="rect">
              <a:avLst/>
            </a:prstGeom>
          </p:spPr>
        </p:pic>
        <p:sp>
          <p:nvSpPr>
            <p:cNvPr id="7" name="TextBox 6">
              <a:extLst>
                <a:ext uri="{FF2B5EF4-FFF2-40B4-BE49-F238E27FC236}">
                  <a16:creationId xmlns:a16="http://schemas.microsoft.com/office/drawing/2014/main" id="{AB04860F-56A2-D7A2-7CDC-85575BDF8A64}"/>
                </a:ext>
              </a:extLst>
            </p:cNvPr>
            <p:cNvSpPr txBox="1"/>
            <p:nvPr/>
          </p:nvSpPr>
          <p:spPr>
            <a:xfrm>
              <a:off x="1643565" y="3805380"/>
              <a:ext cx="255178" cy="77842"/>
            </a:xfrm>
            <a:prstGeom prst="rect">
              <a:avLst/>
            </a:prstGeom>
            <a:noFill/>
          </p:spPr>
          <p:txBody>
            <a:bodyPr wrap="square" lIns="0" tIns="0" rIns="0" bIns="0">
              <a:spAutoFit/>
            </a:bodyPr>
            <a:lstStyle/>
            <a:p>
              <a:pPr algn="ctr" defTabSz="257181">
                <a:defRPr/>
              </a:pPr>
              <a:r>
                <a:rPr lang="en-US" sz="506">
                  <a:solidFill>
                    <a:srgbClr val="000000"/>
                  </a:solidFill>
                  <a:latin typeface="Barlow Semi Condensed" panose="00000506000000000000" pitchFamily="2" charset="0"/>
                </a:rPr>
                <a:t>LinkedIn</a:t>
              </a:r>
            </a:p>
          </p:txBody>
        </p:sp>
      </p:grpSp>
      <p:grpSp>
        <p:nvGrpSpPr>
          <p:cNvPr id="15" name="Group 14">
            <a:extLst>
              <a:ext uri="{FF2B5EF4-FFF2-40B4-BE49-F238E27FC236}">
                <a16:creationId xmlns:a16="http://schemas.microsoft.com/office/drawing/2014/main" id="{CFBCA39C-4B41-220E-734C-4BFEF661F17E}"/>
              </a:ext>
            </a:extLst>
          </p:cNvPr>
          <p:cNvGrpSpPr/>
          <p:nvPr/>
        </p:nvGrpSpPr>
        <p:grpSpPr>
          <a:xfrm>
            <a:off x="1639061" y="6394556"/>
            <a:ext cx="259687" cy="234203"/>
            <a:chOff x="1639061" y="6364040"/>
            <a:chExt cx="259687" cy="234203"/>
          </a:xfrm>
        </p:grpSpPr>
        <p:pic>
          <p:nvPicPr>
            <p:cNvPr id="8" name="Graphic 7">
              <a:extLst>
                <a:ext uri="{FF2B5EF4-FFF2-40B4-BE49-F238E27FC236}">
                  <a16:creationId xmlns:a16="http://schemas.microsoft.com/office/drawing/2014/main" id="{D187E3F3-C535-CB46-CF31-0A529C6BDD46}"/>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707183" y="6364040"/>
              <a:ext cx="123443" cy="123443"/>
            </a:xfrm>
            <a:prstGeom prst="rect">
              <a:avLst/>
            </a:prstGeom>
          </p:spPr>
        </p:pic>
        <p:sp>
          <p:nvSpPr>
            <p:cNvPr id="9" name="TextBox 8">
              <a:extLst>
                <a:ext uri="{FF2B5EF4-FFF2-40B4-BE49-F238E27FC236}">
                  <a16:creationId xmlns:a16="http://schemas.microsoft.com/office/drawing/2014/main" id="{5C46D9AA-DFC0-033C-2213-323DB6C425C3}"/>
                </a:ext>
              </a:extLst>
            </p:cNvPr>
            <p:cNvSpPr txBox="1"/>
            <p:nvPr/>
          </p:nvSpPr>
          <p:spPr>
            <a:xfrm>
              <a:off x="1639061" y="6520401"/>
              <a:ext cx="259687" cy="77842"/>
            </a:xfrm>
            <a:prstGeom prst="rect">
              <a:avLst/>
            </a:prstGeom>
            <a:noFill/>
          </p:spPr>
          <p:txBody>
            <a:bodyPr wrap="none" lIns="0" tIns="0" rIns="0" bIns="0">
              <a:spAutoFit/>
            </a:bodyPr>
            <a:lstStyle/>
            <a:p>
              <a:pPr algn="ctr" defTabSz="257181">
                <a:defRPr/>
              </a:pPr>
              <a:r>
                <a:rPr lang="en-US" sz="506">
                  <a:solidFill>
                    <a:srgbClr val="000000"/>
                  </a:solidFill>
                  <a:latin typeface="Barlow Semi Condensed" panose="00000506000000000000" pitchFamily="2" charset="0"/>
                </a:rPr>
                <a:t>X (Twitter)</a:t>
              </a:r>
            </a:p>
          </p:txBody>
        </p:sp>
      </p:grpSp>
      <p:grpSp>
        <p:nvGrpSpPr>
          <p:cNvPr id="16" name="Group 15">
            <a:extLst>
              <a:ext uri="{FF2B5EF4-FFF2-40B4-BE49-F238E27FC236}">
                <a16:creationId xmlns:a16="http://schemas.microsoft.com/office/drawing/2014/main" id="{085890E3-DFD6-4474-1DDE-E3E91D092E31}"/>
              </a:ext>
            </a:extLst>
          </p:cNvPr>
          <p:cNvGrpSpPr/>
          <p:nvPr/>
        </p:nvGrpSpPr>
        <p:grpSpPr>
          <a:xfrm>
            <a:off x="1643569" y="8052217"/>
            <a:ext cx="255178" cy="234204"/>
            <a:chOff x="1643569" y="7854221"/>
            <a:chExt cx="255178" cy="234204"/>
          </a:xfrm>
        </p:grpSpPr>
        <p:pic>
          <p:nvPicPr>
            <p:cNvPr id="12" name="Graphic 11">
              <a:extLst>
                <a:ext uri="{FF2B5EF4-FFF2-40B4-BE49-F238E27FC236}">
                  <a16:creationId xmlns:a16="http://schemas.microsoft.com/office/drawing/2014/main" id="{A7813307-FA85-83D8-72EB-5986113D84FE}"/>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709436" y="7854221"/>
              <a:ext cx="123444" cy="123444"/>
            </a:xfrm>
            <a:prstGeom prst="rect">
              <a:avLst/>
            </a:prstGeom>
          </p:spPr>
        </p:pic>
        <p:sp>
          <p:nvSpPr>
            <p:cNvPr id="13" name="TextBox 12">
              <a:extLst>
                <a:ext uri="{FF2B5EF4-FFF2-40B4-BE49-F238E27FC236}">
                  <a16:creationId xmlns:a16="http://schemas.microsoft.com/office/drawing/2014/main" id="{7AACCC89-63D0-C0E5-1D2B-CE1819D3B522}"/>
                </a:ext>
              </a:extLst>
            </p:cNvPr>
            <p:cNvSpPr txBox="1"/>
            <p:nvPr/>
          </p:nvSpPr>
          <p:spPr>
            <a:xfrm>
              <a:off x="1643569" y="8010583"/>
              <a:ext cx="255178" cy="77842"/>
            </a:xfrm>
            <a:prstGeom prst="rect">
              <a:avLst/>
            </a:prstGeom>
            <a:noFill/>
          </p:spPr>
          <p:txBody>
            <a:bodyPr wrap="square" lIns="0" tIns="0" rIns="0" bIns="0">
              <a:spAutoFit/>
            </a:bodyPr>
            <a:lstStyle/>
            <a:p>
              <a:pPr algn="ctr" defTabSz="257181">
                <a:defRPr/>
              </a:pPr>
              <a:r>
                <a:rPr lang="en-US" sz="506">
                  <a:solidFill>
                    <a:schemeClr val="bg1"/>
                  </a:solidFill>
                  <a:latin typeface="Barlow Semi Condensed" panose="00000506000000000000" pitchFamily="2" charset="0"/>
                </a:rPr>
                <a:t>Instagram</a:t>
              </a:r>
            </a:p>
          </p:txBody>
        </p:sp>
      </p:grpSp>
    </p:spTree>
    <p:extLst>
      <p:ext uri="{BB962C8B-B14F-4D97-AF65-F5344CB8AC3E}">
        <p14:creationId xmlns:p14="http://schemas.microsoft.com/office/powerpoint/2010/main" val="2118511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76BB"/>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C512BBF-3AF3-8B22-E906-68B197A666A5}"/>
              </a:ext>
            </a:extLst>
          </p:cNvPr>
          <p:cNvSpPr>
            <a:spLocks noGrp="1"/>
          </p:cNvSpPr>
          <p:nvPr>
            <p:ph type="title"/>
          </p:nvPr>
        </p:nvSpPr>
        <p:spPr>
          <a:xfrm>
            <a:off x="209924" y="5112222"/>
            <a:ext cx="6429373" cy="684219"/>
          </a:xfrm>
        </p:spPr>
        <p:txBody>
          <a:bodyPr>
            <a:normAutofit/>
          </a:bodyPr>
          <a:lstStyle/>
          <a:p>
            <a:pPr algn="ctr"/>
            <a:r>
              <a:rPr lang="en-US" sz="2400" dirty="0">
                <a:solidFill>
                  <a:schemeClr val="tx1"/>
                </a:solidFill>
                <a:latin typeface="Montserrat SemiBold" panose="00000700000000000000" pitchFamily="2" charset="0"/>
              </a:rPr>
              <a:t>FOR SCHOOLS / PARTNERS</a:t>
            </a:r>
          </a:p>
        </p:txBody>
      </p:sp>
      <p:sp>
        <p:nvSpPr>
          <p:cNvPr id="2" name="TextBox 1">
            <a:hlinkClick r:id="rId2" action="ppaction://hlinkfile"/>
            <a:extLst>
              <a:ext uri="{FF2B5EF4-FFF2-40B4-BE49-F238E27FC236}">
                <a16:creationId xmlns:a16="http://schemas.microsoft.com/office/drawing/2014/main" id="{30C208B9-4E45-FDE9-DB31-54CEF3ED1C69}"/>
              </a:ext>
            </a:extLst>
          </p:cNvPr>
          <p:cNvSpPr txBox="1"/>
          <p:nvPr/>
        </p:nvSpPr>
        <p:spPr>
          <a:xfrm>
            <a:off x="2873138" y="5798822"/>
            <a:ext cx="1102944" cy="360840"/>
          </a:xfrm>
          <a:prstGeom prst="roundRect">
            <a:avLst/>
          </a:prstGeom>
          <a:solidFill>
            <a:schemeClr val="tx1">
              <a:alpha val="10000"/>
            </a:schemeClr>
          </a:solidFill>
          <a:ln>
            <a:solidFill>
              <a:schemeClr val="tx1"/>
            </a:solidFill>
          </a:ln>
        </p:spPr>
        <p:txBody>
          <a:bodyPr wrap="square" anchor="ctr">
            <a:noAutofit/>
          </a:bodyPr>
          <a:lstStyle/>
          <a:p>
            <a:pPr algn="ctr" defTabSz="257181">
              <a:buClr>
                <a:srgbClr val="007ABD"/>
              </a:buClr>
              <a:buSzPct val="100000"/>
              <a:defRPr/>
            </a:pPr>
            <a:r>
              <a:rPr lang="en-US" sz="900" b="1" dirty="0">
                <a:latin typeface="Barlow" panose="00000500000000000000" pitchFamily="2" charset="0"/>
                <a:cs typeface="Arial" panose="020B0604020202020204" pitchFamily="34" charset="0"/>
              </a:rPr>
              <a:t>OPEN ARTWORK FOLDER </a:t>
            </a:r>
            <a:endParaRPr lang="en-US" sz="900" dirty="0">
              <a:latin typeface="Barlow" panose="00000500000000000000" pitchFamily="2" charset="0"/>
              <a:cs typeface="Arial" panose="020B0604020202020204" pitchFamily="34" charset="0"/>
            </a:endParaRPr>
          </a:p>
        </p:txBody>
      </p:sp>
    </p:spTree>
    <p:extLst>
      <p:ext uri="{BB962C8B-B14F-4D97-AF65-F5344CB8AC3E}">
        <p14:creationId xmlns:p14="http://schemas.microsoft.com/office/powerpoint/2010/main" val="23929591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CITI_PrimaryColor">
      <a:dk1>
        <a:srgbClr val="000000"/>
      </a:dk1>
      <a:lt1>
        <a:srgbClr val="FFFFFF"/>
      </a:lt1>
      <a:dk2>
        <a:srgbClr val="0083BF"/>
      </a:dk2>
      <a:lt2>
        <a:srgbClr val="279684"/>
      </a:lt2>
      <a:accent1>
        <a:srgbClr val="007ABD"/>
      </a:accent1>
      <a:accent2>
        <a:srgbClr val="00AEEF"/>
      </a:accent2>
      <a:accent3>
        <a:srgbClr val="F47920"/>
      </a:accent3>
      <a:accent4>
        <a:srgbClr val="20AB9E"/>
      </a:accent4>
      <a:accent5>
        <a:srgbClr val="0099D6"/>
      </a:accent5>
      <a:accent6>
        <a:srgbClr val="A23F97"/>
      </a:accent6>
      <a:hlink>
        <a:srgbClr val="007ABD"/>
      </a:hlink>
      <a:folHlink>
        <a:srgbClr val="0099D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SUNBUCKS_OUTREACH_PROGRAM.potx" id="{F765995F-5FDB-4829-80DA-8B3893C8A5BA}" vid="{F021F604-2114-4282-8236-FECC388B2B97}"/>
    </a:ext>
  </a:extLst>
</a:theme>
</file>

<file path=ppt/theme/theme2.xml><?xml version="1.0" encoding="utf-8"?>
<a:theme xmlns:a="http://schemas.openxmlformats.org/drawingml/2006/main" name="1_Mesh">
  <a:themeElements>
    <a:clrScheme name="CITI_PrimaryColor">
      <a:dk1>
        <a:srgbClr val="000000"/>
      </a:dk1>
      <a:lt1>
        <a:srgbClr val="FFFFFF"/>
      </a:lt1>
      <a:dk2>
        <a:srgbClr val="0083BF"/>
      </a:dk2>
      <a:lt2>
        <a:srgbClr val="279684"/>
      </a:lt2>
      <a:accent1>
        <a:srgbClr val="007ABD"/>
      </a:accent1>
      <a:accent2>
        <a:srgbClr val="00AEEF"/>
      </a:accent2>
      <a:accent3>
        <a:srgbClr val="F47920"/>
      </a:accent3>
      <a:accent4>
        <a:srgbClr val="20AB9E"/>
      </a:accent4>
      <a:accent5>
        <a:srgbClr val="0099D6"/>
      </a:accent5>
      <a:accent6>
        <a:srgbClr val="A23F97"/>
      </a:accent6>
      <a:hlink>
        <a:srgbClr val="007ABD"/>
      </a:hlink>
      <a:folHlink>
        <a:srgbClr val="0099D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SUNBUCKS_OUTREACH_PROGRAM.potx" id="{F765995F-5FDB-4829-80DA-8B3893C8A5BA}" vid="{F021F604-2114-4282-8236-FECC388B2B9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e6d6dc3-fde4-4909-be1a-cb98ed7fbff3" xsi:nil="true"/>
    <lcf76f155ced4ddcb4097134ff3c332f xmlns="21cb8628-09ea-4e0b-b0c0-21a4e694f2c8">
      <Terms xmlns="http://schemas.microsoft.com/office/infopath/2007/PartnerControls"/>
    </lcf76f155ced4ddcb4097134ff3c332f>
    <SharedWithUsers xmlns="ee6d6dc3-fde4-4909-be1a-cb98ed7fbff3">
      <UserInfo>
        <DisplayName>Zimpre, Prasad</DisplayName>
        <AccountId>13</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227CAE6611354899AF1EB8DA3DC556" ma:contentTypeVersion="18" ma:contentTypeDescription="Create a new document." ma:contentTypeScope="" ma:versionID="daa0b3a832fb051391f8b5bd01cf0ea0">
  <xsd:schema xmlns:xsd="http://www.w3.org/2001/XMLSchema" xmlns:xs="http://www.w3.org/2001/XMLSchema" xmlns:p="http://schemas.microsoft.com/office/2006/metadata/properties" xmlns:ns2="21cb8628-09ea-4e0b-b0c0-21a4e694f2c8" xmlns:ns3="ee6d6dc3-fde4-4909-be1a-cb98ed7fbff3" targetNamespace="http://schemas.microsoft.com/office/2006/metadata/properties" ma:root="true" ma:fieldsID="fc85660c209977a5671b0b16d8a44360" ns2:_="" ns3:_="">
    <xsd:import namespace="21cb8628-09ea-4e0b-b0c0-21a4e694f2c8"/>
    <xsd:import namespace="ee6d6dc3-fde4-4909-be1a-cb98ed7fbff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cb8628-09ea-4e0b-b0c0-21a4e694f2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05c26fd-a64a-418f-a4ac-0105024644c2"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6d6dc3-fde4-4909-be1a-cb98ed7fbff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1f35c49-314b-4bd8-8172-860db24d781a}" ma:internalName="TaxCatchAll" ma:showField="CatchAllData" ma:web="ee6d6dc3-fde4-4909-be1a-cb98ed7fbf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E17C3D-CA09-4CDB-8CBB-6D6C707FD21A}">
  <ds:schemaRefs>
    <ds:schemaRef ds:uri="http://purl.org/dc/elements/1.1/"/>
    <ds:schemaRef ds:uri="http://www.w3.org/XML/1998/namespace"/>
    <ds:schemaRef ds:uri="21cb8628-09ea-4e0b-b0c0-21a4e694f2c8"/>
    <ds:schemaRef ds:uri="http://schemas.openxmlformats.org/package/2006/metadata/core-properties"/>
    <ds:schemaRef ds:uri="http://schemas.microsoft.com/office/infopath/2007/PartnerControls"/>
    <ds:schemaRef ds:uri="ee6d6dc3-fde4-4909-be1a-cb98ed7fbff3"/>
    <ds:schemaRef ds:uri="http://schemas.microsoft.com/office/2006/documentManagement/types"/>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9BC16BE1-447E-4E2A-8855-2E880F5EF1B5}">
  <ds:schemaRefs>
    <ds:schemaRef ds:uri="21cb8628-09ea-4e0b-b0c0-21a4e694f2c8"/>
    <ds:schemaRef ds:uri="ee6d6dc3-fde4-4909-be1a-cb98ed7fbff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46C6797-D318-4DEE-A005-DDD857BE31C0}">
  <ds:schemaRefs>
    <ds:schemaRef ds:uri="http://schemas.microsoft.com/sharepoint/v3/contenttype/forms"/>
  </ds:schemaRefs>
</ds:datastoreItem>
</file>

<file path=docMetadata/LabelInfo.xml><?xml version="1.0" encoding="utf-8"?>
<clbl:labelList xmlns:clbl="http://schemas.microsoft.com/office/2020/mipLabelMetadata">
  <clbl:label id="{4e57f2cf-dc66-4e26-b576-9ade592d318d}" enabled="0" method="" siteId="{4e57f2cf-dc66-4e26-b576-9ade592d318d}" removed="1"/>
</clbl:labelList>
</file>

<file path=docProps/app.xml><?xml version="1.0" encoding="utf-8"?>
<Properties xmlns="http://schemas.openxmlformats.org/officeDocument/2006/extended-properties" xmlns:vt="http://schemas.openxmlformats.org/officeDocument/2006/docPropsVTypes">
  <Template>SUNBUCKS_OUTREACH_PROGRAM</Template>
  <TotalTime>489</TotalTime>
  <Words>1457</Words>
  <Application>Microsoft Office PowerPoint</Application>
  <PresentationFormat>Widescreen</PresentationFormat>
  <Paragraphs>158</Paragraphs>
  <Slides>12</Slides>
  <Notes>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Arial</vt:lpstr>
      <vt:lpstr>Barlow</vt:lpstr>
      <vt:lpstr>Barlow Semi Condensed</vt:lpstr>
      <vt:lpstr>Barlow Semi Condensed Medium</vt:lpstr>
      <vt:lpstr>Barlow SemiBold</vt:lpstr>
      <vt:lpstr>Calibri</vt:lpstr>
      <vt:lpstr>Montserrat Medium</vt:lpstr>
      <vt:lpstr>Montserrat SemiBold</vt:lpstr>
      <vt:lpstr>Mesh</vt:lpstr>
      <vt:lpstr>1_Mesh</vt:lpstr>
      <vt:lpstr>PowerPoint Presentation</vt:lpstr>
      <vt:lpstr>FOR FAMILIES</vt:lpstr>
      <vt:lpstr>For Families</vt:lpstr>
      <vt:lpstr>PowerPoint Presentation</vt:lpstr>
      <vt:lpstr>PowerPoint Presentation</vt:lpstr>
      <vt:lpstr>PowerPoint Presentation</vt:lpstr>
      <vt:lpstr>PowerPoint Presentation</vt:lpstr>
      <vt:lpstr>PowerPoint Presentation</vt:lpstr>
      <vt:lpstr>FOR SCHOOLS / PARTNERS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Malkani, Kabir</dc:creator>
  <cp:lastModifiedBy>Khan, Rajiv</cp:lastModifiedBy>
  <cp:revision>21</cp:revision>
  <dcterms:created xsi:type="dcterms:W3CDTF">2025-02-13T10:04:42Z</dcterms:created>
  <dcterms:modified xsi:type="dcterms:W3CDTF">2025-04-18T14:54:37Z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0x01010033227CAE6611354899AF1EB8DA3DC556</vt:lpwstr>
  </property>
  <property fmtid="{D5CDD505-2E9C-101B-9397-08002B2CF9AE}" pid="3" name="MediaServiceImageTags">
    <vt:lpwstr/>
  </property>
</Properties>
</file>