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8"/>
  </p:notesMasterIdLst>
  <p:sldIdLst>
    <p:sldId id="263" r:id="rId5"/>
    <p:sldId id="279" r:id="rId6"/>
    <p:sldId id="286" r:id="rId7"/>
    <p:sldId id="264" r:id="rId8"/>
    <p:sldId id="258" r:id="rId9"/>
    <p:sldId id="262" r:id="rId10"/>
    <p:sldId id="259" r:id="rId11"/>
    <p:sldId id="306" r:id="rId12"/>
    <p:sldId id="307" r:id="rId13"/>
    <p:sldId id="280" r:id="rId14"/>
    <p:sldId id="373" r:id="rId15"/>
    <p:sldId id="308" r:id="rId16"/>
    <p:sldId id="310" r:id="rId17"/>
    <p:sldId id="309" r:id="rId18"/>
    <p:sldId id="374" r:id="rId19"/>
    <p:sldId id="311" r:id="rId20"/>
    <p:sldId id="410" r:id="rId21"/>
    <p:sldId id="383" r:id="rId22"/>
    <p:sldId id="375" r:id="rId23"/>
    <p:sldId id="384" r:id="rId24"/>
    <p:sldId id="313" r:id="rId25"/>
    <p:sldId id="379" r:id="rId26"/>
    <p:sldId id="378" r:id="rId27"/>
    <p:sldId id="315" r:id="rId28"/>
    <p:sldId id="316" r:id="rId29"/>
    <p:sldId id="317" r:id="rId30"/>
    <p:sldId id="318" r:id="rId31"/>
    <p:sldId id="319" r:id="rId32"/>
    <p:sldId id="320" r:id="rId33"/>
    <p:sldId id="385" r:id="rId34"/>
    <p:sldId id="386" r:id="rId35"/>
    <p:sldId id="387" r:id="rId36"/>
    <p:sldId id="388" r:id="rId37"/>
    <p:sldId id="321" r:id="rId38"/>
    <p:sldId id="377" r:id="rId39"/>
    <p:sldId id="406" r:id="rId40"/>
    <p:sldId id="314" r:id="rId41"/>
    <p:sldId id="322" r:id="rId42"/>
    <p:sldId id="323" r:id="rId43"/>
    <p:sldId id="389" r:id="rId44"/>
    <p:sldId id="390" r:id="rId45"/>
    <p:sldId id="391" r:id="rId46"/>
    <p:sldId id="416" r:id="rId47"/>
    <p:sldId id="392" r:id="rId48"/>
    <p:sldId id="393" r:id="rId49"/>
    <p:sldId id="417" r:id="rId50"/>
    <p:sldId id="394" r:id="rId51"/>
    <p:sldId id="325" r:id="rId52"/>
    <p:sldId id="395" r:id="rId53"/>
    <p:sldId id="327" r:id="rId54"/>
    <p:sldId id="328" r:id="rId55"/>
    <p:sldId id="396" r:id="rId56"/>
    <p:sldId id="397" r:id="rId57"/>
    <p:sldId id="399" r:id="rId58"/>
    <p:sldId id="334" r:id="rId59"/>
    <p:sldId id="335" r:id="rId60"/>
    <p:sldId id="336" r:id="rId61"/>
    <p:sldId id="337" r:id="rId62"/>
    <p:sldId id="407" r:id="rId63"/>
    <p:sldId id="408" r:id="rId64"/>
    <p:sldId id="409" r:id="rId65"/>
    <p:sldId id="401" r:id="rId66"/>
    <p:sldId id="339" r:id="rId67"/>
    <p:sldId id="340" r:id="rId68"/>
    <p:sldId id="414" r:id="rId69"/>
    <p:sldId id="415" r:id="rId70"/>
    <p:sldId id="419" r:id="rId71"/>
    <p:sldId id="413" r:id="rId72"/>
    <p:sldId id="423" r:id="rId73"/>
    <p:sldId id="412" r:id="rId74"/>
    <p:sldId id="344" r:id="rId75"/>
    <p:sldId id="345" r:id="rId76"/>
    <p:sldId id="346" r:id="rId77"/>
    <p:sldId id="402" r:id="rId78"/>
    <p:sldId id="347" r:id="rId79"/>
    <p:sldId id="348" r:id="rId80"/>
    <p:sldId id="349" r:id="rId81"/>
    <p:sldId id="350" r:id="rId82"/>
    <p:sldId id="411" r:id="rId83"/>
    <p:sldId id="351" r:id="rId84"/>
    <p:sldId id="352" r:id="rId85"/>
    <p:sldId id="353" r:id="rId86"/>
    <p:sldId id="355" r:id="rId87"/>
    <p:sldId id="403" r:id="rId88"/>
    <p:sldId id="380" r:id="rId89"/>
    <p:sldId id="404" r:id="rId90"/>
    <p:sldId id="426" r:id="rId91"/>
    <p:sldId id="425" r:id="rId92"/>
    <p:sldId id="420" r:id="rId93"/>
    <p:sldId id="421" r:id="rId94"/>
    <p:sldId id="422" r:id="rId95"/>
    <p:sldId id="405" r:id="rId96"/>
    <p:sldId id="289" r:id="rId9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B6FB3-DF1F-4BC8-87E5-AC52CBE0CBFF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0E206F-E1FE-4B58-9980-30A42C4B15B5}">
      <dgm:prSet phldrT="[Text]"/>
      <dgm:spPr>
        <a:solidFill>
          <a:srgbClr val="00547E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30 years  of experience</a:t>
          </a:r>
        </a:p>
      </dgm:t>
    </dgm:pt>
    <dgm:pt modelId="{A456B0D5-C5BB-45AF-8518-C3BA04693729}" type="parTrans" cxnId="{CED680FB-3E53-46E7-AD03-861A2A3B82D9}">
      <dgm:prSet/>
      <dgm:spPr/>
      <dgm:t>
        <a:bodyPr/>
        <a:lstStyle/>
        <a:p>
          <a:endParaRPr lang="en-US"/>
        </a:p>
      </dgm:t>
    </dgm:pt>
    <dgm:pt modelId="{CC62D3E7-6A64-4741-ACBE-1F6AF3313CF0}" type="sibTrans" cxnId="{CED680FB-3E53-46E7-AD03-861A2A3B82D9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EE9654BD-4DD1-4851-A1D5-9F9EEDE9882F}">
      <dgm:prSet phldrT="[Text]"/>
      <dgm:spPr>
        <a:solidFill>
          <a:srgbClr val="FF9933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Cloud-based storage</a:t>
          </a:r>
        </a:p>
      </dgm:t>
    </dgm:pt>
    <dgm:pt modelId="{D948B084-280C-4F3A-8DBD-84094616087D}" type="parTrans" cxnId="{4619EFA4-5ABD-48ED-96EE-9CB748B77E5A}">
      <dgm:prSet/>
      <dgm:spPr/>
      <dgm:t>
        <a:bodyPr/>
        <a:lstStyle/>
        <a:p>
          <a:endParaRPr lang="en-US"/>
        </a:p>
      </dgm:t>
    </dgm:pt>
    <dgm:pt modelId="{8051EA4F-4CE4-49DC-9732-57E8A2CE32D6}" type="sibTrans" cxnId="{4619EFA4-5ABD-48ED-96EE-9CB748B77E5A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4094BCE-AD19-48B0-BCC2-53034B844627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Compliance with standards</a:t>
          </a:r>
          <a:r>
            <a:rPr lang="en-US" dirty="0"/>
            <a:t>	</a:t>
          </a:r>
        </a:p>
      </dgm:t>
    </dgm:pt>
    <dgm:pt modelId="{D4733608-B983-4194-B90A-40015D2703D4}" type="parTrans" cxnId="{46E65563-E3FB-4BAD-8941-28E7B67F3FF4}">
      <dgm:prSet/>
      <dgm:spPr/>
      <dgm:t>
        <a:bodyPr/>
        <a:lstStyle/>
        <a:p>
          <a:endParaRPr lang="en-US"/>
        </a:p>
      </dgm:t>
    </dgm:pt>
    <dgm:pt modelId="{8867433A-3301-4EE1-8599-7985CB343EFD}" type="sibTrans" cxnId="{46E65563-E3FB-4BAD-8941-28E7B67F3FF4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EB9A2F89-B6C9-4B4E-81CB-3E70DEAC2E4E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Controlled access</a:t>
          </a:r>
        </a:p>
      </dgm:t>
    </dgm:pt>
    <dgm:pt modelId="{5EE69C18-030F-4960-A9C2-AE8900D6A62C}" type="parTrans" cxnId="{74AA901E-17A3-4E3C-A461-8172EA64B041}">
      <dgm:prSet/>
      <dgm:spPr/>
      <dgm:t>
        <a:bodyPr/>
        <a:lstStyle/>
        <a:p>
          <a:endParaRPr lang="en-US"/>
        </a:p>
      </dgm:t>
    </dgm:pt>
    <dgm:pt modelId="{C4B5577D-7CA4-424E-971C-53A9F987632F}" type="sibTrans" cxnId="{74AA901E-17A3-4E3C-A461-8172EA64B041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83CF210-2E06-48CC-BCA1-390A1E743627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Robust analytics system</a:t>
          </a:r>
        </a:p>
      </dgm:t>
    </dgm:pt>
    <dgm:pt modelId="{DA688AAF-548F-472B-ACE6-E71F727A9601}" type="parTrans" cxnId="{52390470-CC8B-440A-B4E9-DCD47356BFD0}">
      <dgm:prSet/>
      <dgm:spPr/>
      <dgm:t>
        <a:bodyPr/>
        <a:lstStyle/>
        <a:p>
          <a:endParaRPr lang="en-US"/>
        </a:p>
      </dgm:t>
    </dgm:pt>
    <dgm:pt modelId="{C005207C-E601-461B-ACBA-7D72BEA3DD68}" type="sibTrans" cxnId="{52390470-CC8B-440A-B4E9-DCD47356BFD0}">
      <dgm:prSet/>
      <dgm:spPr/>
      <dgm:t>
        <a:bodyPr/>
        <a:lstStyle/>
        <a:p>
          <a:endParaRPr lang="en-US"/>
        </a:p>
      </dgm:t>
    </dgm:pt>
    <dgm:pt modelId="{2B6B4AED-3B14-4778-962E-5FA27C01B479}">
      <dgm:prSet phldrT="[Text]"/>
      <dgm:spPr>
        <a:solidFill>
          <a:srgbClr val="00000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Applications, claims, and reviews</a:t>
          </a:r>
        </a:p>
      </dgm:t>
    </dgm:pt>
    <dgm:pt modelId="{7281E2BE-DE71-4162-8AB3-AB2AD89FF912}" type="parTrans" cxnId="{BF19A104-88A3-4402-B065-5B63B777BF3C}">
      <dgm:prSet/>
      <dgm:spPr/>
      <dgm:t>
        <a:bodyPr/>
        <a:lstStyle/>
        <a:p>
          <a:endParaRPr lang="en-US"/>
        </a:p>
      </dgm:t>
    </dgm:pt>
    <dgm:pt modelId="{1A6E6569-C908-4C2C-AF42-4C81E0FD8374}" type="sibTrans" cxnId="{BF19A104-88A3-4402-B065-5B63B777BF3C}">
      <dgm:prSet/>
      <dgm:spPr/>
      <dgm:t>
        <a:bodyPr/>
        <a:lstStyle/>
        <a:p>
          <a:endParaRPr lang="en-US"/>
        </a:p>
      </dgm:t>
    </dgm:pt>
    <dgm:pt modelId="{A888B876-6E1B-4375-9552-31BA35CCE765}" type="pres">
      <dgm:prSet presAssocID="{401B6FB3-DF1F-4BC8-87E5-AC52CBE0CBFF}" presName="Name0" presStyleCnt="0">
        <dgm:presLayoutVars>
          <dgm:dir/>
          <dgm:resizeHandles val="exact"/>
        </dgm:presLayoutVars>
      </dgm:prSet>
      <dgm:spPr/>
    </dgm:pt>
    <dgm:pt modelId="{3049C9C0-DB36-4C4B-A114-222B00D2BCA5}" type="pres">
      <dgm:prSet presAssocID="{100E206F-E1FE-4B58-9980-30A42C4B15B5}" presName="node" presStyleLbl="node1" presStyleIdx="0" presStyleCnt="6">
        <dgm:presLayoutVars>
          <dgm:bulletEnabled val="1"/>
        </dgm:presLayoutVars>
      </dgm:prSet>
      <dgm:spPr/>
    </dgm:pt>
    <dgm:pt modelId="{345627E2-5259-4436-A743-182DED82E561}" type="pres">
      <dgm:prSet presAssocID="{CC62D3E7-6A64-4741-ACBE-1F6AF3313CF0}" presName="sibTrans" presStyleLbl="sibTrans1D1" presStyleIdx="0" presStyleCnt="5"/>
      <dgm:spPr/>
    </dgm:pt>
    <dgm:pt modelId="{F6F80249-0B93-46C1-9D9D-DE24D8BA206E}" type="pres">
      <dgm:prSet presAssocID="{CC62D3E7-6A64-4741-ACBE-1F6AF3313CF0}" presName="connectorText" presStyleLbl="sibTrans1D1" presStyleIdx="0" presStyleCnt="5"/>
      <dgm:spPr/>
    </dgm:pt>
    <dgm:pt modelId="{28E6D93F-D16E-4381-8326-A380938A3763}" type="pres">
      <dgm:prSet presAssocID="{EE9654BD-4DD1-4851-A1D5-9F9EEDE9882F}" presName="node" presStyleLbl="node1" presStyleIdx="1" presStyleCnt="6">
        <dgm:presLayoutVars>
          <dgm:bulletEnabled val="1"/>
        </dgm:presLayoutVars>
      </dgm:prSet>
      <dgm:spPr/>
    </dgm:pt>
    <dgm:pt modelId="{D680FF98-D4B2-45BC-8893-68CF8CF47279}" type="pres">
      <dgm:prSet presAssocID="{8051EA4F-4CE4-49DC-9732-57E8A2CE32D6}" presName="sibTrans" presStyleLbl="sibTrans1D1" presStyleIdx="1" presStyleCnt="5"/>
      <dgm:spPr/>
    </dgm:pt>
    <dgm:pt modelId="{7E1D17BC-1374-41B0-8148-22EB63FD0EF4}" type="pres">
      <dgm:prSet presAssocID="{8051EA4F-4CE4-49DC-9732-57E8A2CE32D6}" presName="connectorText" presStyleLbl="sibTrans1D1" presStyleIdx="1" presStyleCnt="5"/>
      <dgm:spPr/>
    </dgm:pt>
    <dgm:pt modelId="{DD0A4E65-982B-491D-A1D5-A93274659EE8}" type="pres">
      <dgm:prSet presAssocID="{94094BCE-AD19-48B0-BCC2-53034B844627}" presName="node" presStyleLbl="node1" presStyleIdx="2" presStyleCnt="6">
        <dgm:presLayoutVars>
          <dgm:bulletEnabled val="1"/>
        </dgm:presLayoutVars>
      </dgm:prSet>
      <dgm:spPr/>
    </dgm:pt>
    <dgm:pt modelId="{B35F8BAA-9607-4D31-ABCC-2AB62186CC30}" type="pres">
      <dgm:prSet presAssocID="{8867433A-3301-4EE1-8599-7985CB343EFD}" presName="sibTrans" presStyleLbl="sibTrans1D1" presStyleIdx="2" presStyleCnt="5"/>
      <dgm:spPr/>
    </dgm:pt>
    <dgm:pt modelId="{28EC884C-D83A-4639-86D6-68E38F06D238}" type="pres">
      <dgm:prSet presAssocID="{8867433A-3301-4EE1-8599-7985CB343EFD}" presName="connectorText" presStyleLbl="sibTrans1D1" presStyleIdx="2" presStyleCnt="5"/>
      <dgm:spPr/>
    </dgm:pt>
    <dgm:pt modelId="{760D108E-6113-4EC7-97C8-6DCF8C5DDCF9}" type="pres">
      <dgm:prSet presAssocID="{EB9A2F89-B6C9-4B4E-81CB-3E70DEAC2E4E}" presName="node" presStyleLbl="node1" presStyleIdx="3" presStyleCnt="6">
        <dgm:presLayoutVars>
          <dgm:bulletEnabled val="1"/>
        </dgm:presLayoutVars>
      </dgm:prSet>
      <dgm:spPr/>
    </dgm:pt>
    <dgm:pt modelId="{41A9C2EF-A999-4905-983A-4558A4F1F774}" type="pres">
      <dgm:prSet presAssocID="{C4B5577D-7CA4-424E-971C-53A9F987632F}" presName="sibTrans" presStyleLbl="sibTrans1D1" presStyleIdx="3" presStyleCnt="5"/>
      <dgm:spPr/>
    </dgm:pt>
    <dgm:pt modelId="{141588A2-4F79-4094-82C0-42A733FD6549}" type="pres">
      <dgm:prSet presAssocID="{C4B5577D-7CA4-424E-971C-53A9F987632F}" presName="connectorText" presStyleLbl="sibTrans1D1" presStyleIdx="3" presStyleCnt="5"/>
      <dgm:spPr/>
    </dgm:pt>
    <dgm:pt modelId="{AB4BCECA-9BC9-45BA-BAB9-465E8EEE0BBE}" type="pres">
      <dgm:prSet presAssocID="{083CF210-2E06-48CC-BCA1-390A1E743627}" presName="node" presStyleLbl="node1" presStyleIdx="4" presStyleCnt="6">
        <dgm:presLayoutVars>
          <dgm:bulletEnabled val="1"/>
        </dgm:presLayoutVars>
      </dgm:prSet>
      <dgm:spPr/>
    </dgm:pt>
    <dgm:pt modelId="{C27821FF-A0AB-44E9-94C7-4AF7943E9521}" type="pres">
      <dgm:prSet presAssocID="{C005207C-E601-461B-ACBA-7D72BEA3DD68}" presName="sibTrans" presStyleLbl="sibTrans1D1" presStyleIdx="4" presStyleCnt="5"/>
      <dgm:spPr/>
    </dgm:pt>
    <dgm:pt modelId="{EBCEA098-303F-4418-B015-D3636EFBB2DB}" type="pres">
      <dgm:prSet presAssocID="{C005207C-E601-461B-ACBA-7D72BEA3DD68}" presName="connectorText" presStyleLbl="sibTrans1D1" presStyleIdx="4" presStyleCnt="5"/>
      <dgm:spPr/>
    </dgm:pt>
    <dgm:pt modelId="{72ED0AFF-5634-4B52-937B-91D3B09A731B}" type="pres">
      <dgm:prSet presAssocID="{2B6B4AED-3B14-4778-962E-5FA27C01B479}" presName="node" presStyleLbl="node1" presStyleIdx="5" presStyleCnt="6" custLinFactNeighborX="7160" custLinFactNeighborY="1748">
        <dgm:presLayoutVars>
          <dgm:bulletEnabled val="1"/>
        </dgm:presLayoutVars>
      </dgm:prSet>
      <dgm:spPr/>
    </dgm:pt>
  </dgm:ptLst>
  <dgm:cxnLst>
    <dgm:cxn modelId="{41A92001-9990-46E0-9CF4-F7E43B087533}" type="presOf" srcId="{CC62D3E7-6A64-4741-ACBE-1F6AF3313CF0}" destId="{345627E2-5259-4436-A743-182DED82E561}" srcOrd="0" destOrd="0" presId="urn:microsoft.com/office/officeart/2005/8/layout/bProcess3"/>
    <dgm:cxn modelId="{3DDA6604-21C8-493B-868F-53F229C5E099}" type="presOf" srcId="{8867433A-3301-4EE1-8599-7985CB343EFD}" destId="{B35F8BAA-9607-4D31-ABCC-2AB62186CC30}" srcOrd="0" destOrd="0" presId="urn:microsoft.com/office/officeart/2005/8/layout/bProcess3"/>
    <dgm:cxn modelId="{BF19A104-88A3-4402-B065-5B63B777BF3C}" srcId="{401B6FB3-DF1F-4BC8-87E5-AC52CBE0CBFF}" destId="{2B6B4AED-3B14-4778-962E-5FA27C01B479}" srcOrd="5" destOrd="0" parTransId="{7281E2BE-DE71-4162-8AB3-AB2AD89FF912}" sibTransId="{1A6E6569-C908-4C2C-AF42-4C81E0FD8374}"/>
    <dgm:cxn modelId="{54358107-F489-4BA6-8E88-D9E943EA6B00}" type="presOf" srcId="{EB9A2F89-B6C9-4B4E-81CB-3E70DEAC2E4E}" destId="{760D108E-6113-4EC7-97C8-6DCF8C5DDCF9}" srcOrd="0" destOrd="0" presId="urn:microsoft.com/office/officeart/2005/8/layout/bProcess3"/>
    <dgm:cxn modelId="{74AA901E-17A3-4E3C-A461-8172EA64B041}" srcId="{401B6FB3-DF1F-4BC8-87E5-AC52CBE0CBFF}" destId="{EB9A2F89-B6C9-4B4E-81CB-3E70DEAC2E4E}" srcOrd="3" destOrd="0" parTransId="{5EE69C18-030F-4960-A9C2-AE8900D6A62C}" sibTransId="{C4B5577D-7CA4-424E-971C-53A9F987632F}"/>
    <dgm:cxn modelId="{ACC5E81F-1398-45F2-9997-360998899FD3}" type="presOf" srcId="{C005207C-E601-461B-ACBA-7D72BEA3DD68}" destId="{C27821FF-A0AB-44E9-94C7-4AF7943E9521}" srcOrd="0" destOrd="0" presId="urn:microsoft.com/office/officeart/2005/8/layout/bProcess3"/>
    <dgm:cxn modelId="{0B51B420-0D11-4890-AA99-1C1DEF9B2A30}" type="presOf" srcId="{083CF210-2E06-48CC-BCA1-390A1E743627}" destId="{AB4BCECA-9BC9-45BA-BAB9-465E8EEE0BBE}" srcOrd="0" destOrd="0" presId="urn:microsoft.com/office/officeart/2005/8/layout/bProcess3"/>
    <dgm:cxn modelId="{95614230-B542-42DE-9376-83E988E462EC}" type="presOf" srcId="{EE9654BD-4DD1-4851-A1D5-9F9EEDE9882F}" destId="{28E6D93F-D16E-4381-8326-A380938A3763}" srcOrd="0" destOrd="0" presId="urn:microsoft.com/office/officeart/2005/8/layout/bProcess3"/>
    <dgm:cxn modelId="{FA365B33-BC14-4A50-A5C5-E32C302F73A9}" type="presOf" srcId="{100E206F-E1FE-4B58-9980-30A42C4B15B5}" destId="{3049C9C0-DB36-4C4B-A114-222B00D2BCA5}" srcOrd="0" destOrd="0" presId="urn:microsoft.com/office/officeart/2005/8/layout/bProcess3"/>
    <dgm:cxn modelId="{46E65563-E3FB-4BAD-8941-28E7B67F3FF4}" srcId="{401B6FB3-DF1F-4BC8-87E5-AC52CBE0CBFF}" destId="{94094BCE-AD19-48B0-BCC2-53034B844627}" srcOrd="2" destOrd="0" parTransId="{D4733608-B983-4194-B90A-40015D2703D4}" sibTransId="{8867433A-3301-4EE1-8599-7985CB343EFD}"/>
    <dgm:cxn modelId="{52390470-CC8B-440A-B4E9-DCD47356BFD0}" srcId="{401B6FB3-DF1F-4BC8-87E5-AC52CBE0CBFF}" destId="{083CF210-2E06-48CC-BCA1-390A1E743627}" srcOrd="4" destOrd="0" parTransId="{DA688AAF-548F-472B-ACE6-E71F727A9601}" sibTransId="{C005207C-E601-461B-ACBA-7D72BEA3DD68}"/>
    <dgm:cxn modelId="{2174D471-C31C-48EC-B0A2-B730C4B29290}" type="presOf" srcId="{2B6B4AED-3B14-4778-962E-5FA27C01B479}" destId="{72ED0AFF-5634-4B52-937B-91D3B09A731B}" srcOrd="0" destOrd="0" presId="urn:microsoft.com/office/officeart/2005/8/layout/bProcess3"/>
    <dgm:cxn modelId="{D048A656-E036-4497-A391-B89F86378153}" type="presOf" srcId="{C4B5577D-7CA4-424E-971C-53A9F987632F}" destId="{141588A2-4F79-4094-82C0-42A733FD6549}" srcOrd="1" destOrd="0" presId="urn:microsoft.com/office/officeart/2005/8/layout/bProcess3"/>
    <dgm:cxn modelId="{B6139689-6D72-4F3E-8609-780AD2ECB0C5}" type="presOf" srcId="{C4B5577D-7CA4-424E-971C-53A9F987632F}" destId="{41A9C2EF-A999-4905-983A-4558A4F1F774}" srcOrd="0" destOrd="0" presId="urn:microsoft.com/office/officeart/2005/8/layout/bProcess3"/>
    <dgm:cxn modelId="{0156DA89-43E6-409B-B50D-188E258E2F25}" type="presOf" srcId="{94094BCE-AD19-48B0-BCC2-53034B844627}" destId="{DD0A4E65-982B-491D-A1D5-A93274659EE8}" srcOrd="0" destOrd="0" presId="urn:microsoft.com/office/officeart/2005/8/layout/bProcess3"/>
    <dgm:cxn modelId="{4619EFA4-5ABD-48ED-96EE-9CB748B77E5A}" srcId="{401B6FB3-DF1F-4BC8-87E5-AC52CBE0CBFF}" destId="{EE9654BD-4DD1-4851-A1D5-9F9EEDE9882F}" srcOrd="1" destOrd="0" parTransId="{D948B084-280C-4F3A-8DBD-84094616087D}" sibTransId="{8051EA4F-4CE4-49DC-9732-57E8A2CE32D6}"/>
    <dgm:cxn modelId="{ED3FB3A5-F3A7-4602-A062-6482937A9826}" type="presOf" srcId="{401B6FB3-DF1F-4BC8-87E5-AC52CBE0CBFF}" destId="{A888B876-6E1B-4375-9552-31BA35CCE765}" srcOrd="0" destOrd="0" presId="urn:microsoft.com/office/officeart/2005/8/layout/bProcess3"/>
    <dgm:cxn modelId="{9FAF5EAD-4611-4AB5-9627-6C6E19DBEA7B}" type="presOf" srcId="{8051EA4F-4CE4-49DC-9732-57E8A2CE32D6}" destId="{7E1D17BC-1374-41B0-8148-22EB63FD0EF4}" srcOrd="1" destOrd="0" presId="urn:microsoft.com/office/officeart/2005/8/layout/bProcess3"/>
    <dgm:cxn modelId="{F67C12B2-72AC-41E7-9386-0D9BF94CE53E}" type="presOf" srcId="{8867433A-3301-4EE1-8599-7985CB343EFD}" destId="{28EC884C-D83A-4639-86D6-68E38F06D238}" srcOrd="1" destOrd="0" presId="urn:microsoft.com/office/officeart/2005/8/layout/bProcess3"/>
    <dgm:cxn modelId="{3079D9BC-FEF0-42D5-862E-2679A7902DFA}" type="presOf" srcId="{8051EA4F-4CE4-49DC-9732-57E8A2CE32D6}" destId="{D680FF98-D4B2-45BC-8893-68CF8CF47279}" srcOrd="0" destOrd="0" presId="urn:microsoft.com/office/officeart/2005/8/layout/bProcess3"/>
    <dgm:cxn modelId="{E0F8DCC9-9A5D-4613-AC8C-843C76810D1A}" type="presOf" srcId="{CC62D3E7-6A64-4741-ACBE-1F6AF3313CF0}" destId="{F6F80249-0B93-46C1-9D9D-DE24D8BA206E}" srcOrd="1" destOrd="0" presId="urn:microsoft.com/office/officeart/2005/8/layout/bProcess3"/>
    <dgm:cxn modelId="{447192F7-D38D-4848-9805-943B288EE05B}" type="presOf" srcId="{C005207C-E601-461B-ACBA-7D72BEA3DD68}" destId="{EBCEA098-303F-4418-B015-D3636EFBB2DB}" srcOrd="1" destOrd="0" presId="urn:microsoft.com/office/officeart/2005/8/layout/bProcess3"/>
    <dgm:cxn modelId="{CED680FB-3E53-46E7-AD03-861A2A3B82D9}" srcId="{401B6FB3-DF1F-4BC8-87E5-AC52CBE0CBFF}" destId="{100E206F-E1FE-4B58-9980-30A42C4B15B5}" srcOrd="0" destOrd="0" parTransId="{A456B0D5-C5BB-45AF-8518-C3BA04693729}" sibTransId="{CC62D3E7-6A64-4741-ACBE-1F6AF3313CF0}"/>
    <dgm:cxn modelId="{ADF64770-79E5-4E9D-AB19-14C8C7F99FA7}" type="presParOf" srcId="{A888B876-6E1B-4375-9552-31BA35CCE765}" destId="{3049C9C0-DB36-4C4B-A114-222B00D2BCA5}" srcOrd="0" destOrd="0" presId="urn:microsoft.com/office/officeart/2005/8/layout/bProcess3"/>
    <dgm:cxn modelId="{3581E6E7-6787-4CF8-83B8-1B9FD82E5D68}" type="presParOf" srcId="{A888B876-6E1B-4375-9552-31BA35CCE765}" destId="{345627E2-5259-4436-A743-182DED82E561}" srcOrd="1" destOrd="0" presId="urn:microsoft.com/office/officeart/2005/8/layout/bProcess3"/>
    <dgm:cxn modelId="{7FDE1E60-3536-4D91-B300-3AF4E775C301}" type="presParOf" srcId="{345627E2-5259-4436-A743-182DED82E561}" destId="{F6F80249-0B93-46C1-9D9D-DE24D8BA206E}" srcOrd="0" destOrd="0" presId="urn:microsoft.com/office/officeart/2005/8/layout/bProcess3"/>
    <dgm:cxn modelId="{F0FA61FE-9AD3-423D-9454-BA69F3C167DB}" type="presParOf" srcId="{A888B876-6E1B-4375-9552-31BA35CCE765}" destId="{28E6D93F-D16E-4381-8326-A380938A3763}" srcOrd="2" destOrd="0" presId="urn:microsoft.com/office/officeart/2005/8/layout/bProcess3"/>
    <dgm:cxn modelId="{94522290-EFCE-4EE4-A2CD-4ECE089833A0}" type="presParOf" srcId="{A888B876-6E1B-4375-9552-31BA35CCE765}" destId="{D680FF98-D4B2-45BC-8893-68CF8CF47279}" srcOrd="3" destOrd="0" presId="urn:microsoft.com/office/officeart/2005/8/layout/bProcess3"/>
    <dgm:cxn modelId="{A148B290-96B9-453D-81DD-AE7A83AFE7CB}" type="presParOf" srcId="{D680FF98-D4B2-45BC-8893-68CF8CF47279}" destId="{7E1D17BC-1374-41B0-8148-22EB63FD0EF4}" srcOrd="0" destOrd="0" presId="urn:microsoft.com/office/officeart/2005/8/layout/bProcess3"/>
    <dgm:cxn modelId="{8B515DE7-4077-4A5E-A71D-936081FC924C}" type="presParOf" srcId="{A888B876-6E1B-4375-9552-31BA35CCE765}" destId="{DD0A4E65-982B-491D-A1D5-A93274659EE8}" srcOrd="4" destOrd="0" presId="urn:microsoft.com/office/officeart/2005/8/layout/bProcess3"/>
    <dgm:cxn modelId="{C4E4029A-B712-4D79-B761-39470C9F0A23}" type="presParOf" srcId="{A888B876-6E1B-4375-9552-31BA35CCE765}" destId="{B35F8BAA-9607-4D31-ABCC-2AB62186CC30}" srcOrd="5" destOrd="0" presId="urn:microsoft.com/office/officeart/2005/8/layout/bProcess3"/>
    <dgm:cxn modelId="{DDECDB0A-C189-4335-88A0-C9AD50016ABF}" type="presParOf" srcId="{B35F8BAA-9607-4D31-ABCC-2AB62186CC30}" destId="{28EC884C-D83A-4639-86D6-68E38F06D238}" srcOrd="0" destOrd="0" presId="urn:microsoft.com/office/officeart/2005/8/layout/bProcess3"/>
    <dgm:cxn modelId="{93AB5319-0A41-4F6A-9A21-8EFBB8DAB35B}" type="presParOf" srcId="{A888B876-6E1B-4375-9552-31BA35CCE765}" destId="{760D108E-6113-4EC7-97C8-6DCF8C5DDCF9}" srcOrd="6" destOrd="0" presId="urn:microsoft.com/office/officeart/2005/8/layout/bProcess3"/>
    <dgm:cxn modelId="{EC670EC4-AF93-4E2E-A0DA-45DCBDC3BC55}" type="presParOf" srcId="{A888B876-6E1B-4375-9552-31BA35CCE765}" destId="{41A9C2EF-A999-4905-983A-4558A4F1F774}" srcOrd="7" destOrd="0" presId="urn:microsoft.com/office/officeart/2005/8/layout/bProcess3"/>
    <dgm:cxn modelId="{1EEBE2F7-CCBB-49AB-B6BB-B25AE242E50D}" type="presParOf" srcId="{41A9C2EF-A999-4905-983A-4558A4F1F774}" destId="{141588A2-4F79-4094-82C0-42A733FD6549}" srcOrd="0" destOrd="0" presId="urn:microsoft.com/office/officeart/2005/8/layout/bProcess3"/>
    <dgm:cxn modelId="{D7871A6A-27A2-4F8E-BC50-D24A992ADE0D}" type="presParOf" srcId="{A888B876-6E1B-4375-9552-31BA35CCE765}" destId="{AB4BCECA-9BC9-45BA-BAB9-465E8EEE0BBE}" srcOrd="8" destOrd="0" presId="urn:microsoft.com/office/officeart/2005/8/layout/bProcess3"/>
    <dgm:cxn modelId="{29622F3E-0329-40C8-A606-630FA3775330}" type="presParOf" srcId="{A888B876-6E1B-4375-9552-31BA35CCE765}" destId="{C27821FF-A0AB-44E9-94C7-4AF7943E9521}" srcOrd="9" destOrd="0" presId="urn:microsoft.com/office/officeart/2005/8/layout/bProcess3"/>
    <dgm:cxn modelId="{78CE4E26-1FE1-4ADD-88C0-DBE98AF5134D}" type="presParOf" srcId="{C27821FF-A0AB-44E9-94C7-4AF7943E9521}" destId="{EBCEA098-303F-4418-B015-D3636EFBB2DB}" srcOrd="0" destOrd="0" presId="urn:microsoft.com/office/officeart/2005/8/layout/bProcess3"/>
    <dgm:cxn modelId="{0F062211-54D2-472A-8022-F8EE2F751C4F}" type="presParOf" srcId="{A888B876-6E1B-4375-9552-31BA35CCE765}" destId="{72ED0AFF-5634-4B52-937B-91D3B09A731B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627E2-5259-4436-A743-182DED82E561}">
      <dsp:nvSpPr>
        <dsp:cNvPr id="0" name=""/>
        <dsp:cNvSpPr/>
      </dsp:nvSpPr>
      <dsp:spPr>
        <a:xfrm>
          <a:off x="2862191" y="1478205"/>
          <a:ext cx="6263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6372" y="45720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8953" y="1520641"/>
        <a:ext cx="32848" cy="6569"/>
      </dsp:txXfrm>
    </dsp:sp>
    <dsp:sp modelId="{3049C9C0-DB36-4C4B-A114-222B00D2BCA5}">
      <dsp:nvSpPr>
        <dsp:cNvPr id="0" name=""/>
        <dsp:cNvSpPr/>
      </dsp:nvSpPr>
      <dsp:spPr>
        <a:xfrm>
          <a:off x="7588" y="667004"/>
          <a:ext cx="2856403" cy="1713842"/>
        </a:xfrm>
        <a:prstGeom prst="rect">
          <a:avLst/>
        </a:prstGeom>
        <a:solidFill>
          <a:srgbClr val="00547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30 years  of experience</a:t>
          </a:r>
        </a:p>
      </dsp:txBody>
      <dsp:txXfrm>
        <a:off x="7588" y="667004"/>
        <a:ext cx="2856403" cy="1713842"/>
      </dsp:txXfrm>
    </dsp:sp>
    <dsp:sp modelId="{D680FF98-D4B2-45BC-8893-68CF8CF47279}">
      <dsp:nvSpPr>
        <dsp:cNvPr id="0" name=""/>
        <dsp:cNvSpPr/>
      </dsp:nvSpPr>
      <dsp:spPr>
        <a:xfrm>
          <a:off x="6375568" y="1478205"/>
          <a:ext cx="6263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6372" y="45720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2330" y="1520641"/>
        <a:ext cx="32848" cy="6569"/>
      </dsp:txXfrm>
    </dsp:sp>
    <dsp:sp modelId="{28E6D93F-D16E-4381-8326-A380938A3763}">
      <dsp:nvSpPr>
        <dsp:cNvPr id="0" name=""/>
        <dsp:cNvSpPr/>
      </dsp:nvSpPr>
      <dsp:spPr>
        <a:xfrm>
          <a:off x="3520964" y="667004"/>
          <a:ext cx="2856403" cy="1713842"/>
        </a:xfrm>
        <a:prstGeom prst="rect">
          <a:avLst/>
        </a:prstGeom>
        <a:solidFill>
          <a:srgbClr val="FF993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Cloud-based storage</a:t>
          </a:r>
        </a:p>
      </dsp:txBody>
      <dsp:txXfrm>
        <a:off x="3520964" y="667004"/>
        <a:ext cx="2856403" cy="1713842"/>
      </dsp:txXfrm>
    </dsp:sp>
    <dsp:sp modelId="{B35F8BAA-9607-4D31-ABCC-2AB62186CC30}">
      <dsp:nvSpPr>
        <dsp:cNvPr id="0" name=""/>
        <dsp:cNvSpPr/>
      </dsp:nvSpPr>
      <dsp:spPr>
        <a:xfrm>
          <a:off x="1435789" y="2379047"/>
          <a:ext cx="7026753" cy="626372"/>
        </a:xfrm>
        <a:custGeom>
          <a:avLst/>
          <a:gdLst/>
          <a:ahLst/>
          <a:cxnLst/>
          <a:rect l="0" t="0" r="0" b="0"/>
          <a:pathLst>
            <a:path>
              <a:moveTo>
                <a:pt x="7026753" y="0"/>
              </a:moveTo>
              <a:lnTo>
                <a:pt x="7026753" y="330286"/>
              </a:lnTo>
              <a:lnTo>
                <a:pt x="0" y="330286"/>
              </a:lnTo>
              <a:lnTo>
                <a:pt x="0" y="626372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72731" y="2688948"/>
        <a:ext cx="352869" cy="6569"/>
      </dsp:txXfrm>
    </dsp:sp>
    <dsp:sp modelId="{DD0A4E65-982B-491D-A1D5-A93274659EE8}">
      <dsp:nvSpPr>
        <dsp:cNvPr id="0" name=""/>
        <dsp:cNvSpPr/>
      </dsp:nvSpPr>
      <dsp:spPr>
        <a:xfrm>
          <a:off x="7034341" y="667004"/>
          <a:ext cx="2856403" cy="1713842"/>
        </a:xfrm>
        <a:prstGeom prst="rect">
          <a:avLst/>
        </a:prstGeom>
        <a:solidFill>
          <a:srgbClr val="008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Compliance with standards</a:t>
          </a:r>
          <a:r>
            <a:rPr lang="en-US" sz="3000" kern="1200" dirty="0"/>
            <a:t>	</a:t>
          </a:r>
        </a:p>
      </dsp:txBody>
      <dsp:txXfrm>
        <a:off x="7034341" y="667004"/>
        <a:ext cx="2856403" cy="1713842"/>
      </dsp:txXfrm>
    </dsp:sp>
    <dsp:sp modelId="{41A9C2EF-A999-4905-983A-4558A4F1F774}">
      <dsp:nvSpPr>
        <dsp:cNvPr id="0" name=""/>
        <dsp:cNvSpPr/>
      </dsp:nvSpPr>
      <dsp:spPr>
        <a:xfrm>
          <a:off x="2862191" y="3849021"/>
          <a:ext cx="6263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6372" y="45720"/>
              </a:lnTo>
            </a:path>
          </a:pathLst>
        </a:custGeom>
        <a:noFill/>
        <a:ln w="3810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8953" y="3891456"/>
        <a:ext cx="32848" cy="6569"/>
      </dsp:txXfrm>
    </dsp:sp>
    <dsp:sp modelId="{760D108E-6113-4EC7-97C8-6DCF8C5DDCF9}">
      <dsp:nvSpPr>
        <dsp:cNvPr id="0" name=""/>
        <dsp:cNvSpPr/>
      </dsp:nvSpPr>
      <dsp:spPr>
        <a:xfrm>
          <a:off x="7588" y="3037819"/>
          <a:ext cx="2856403" cy="1713842"/>
        </a:xfrm>
        <a:prstGeom prst="rect">
          <a:avLst/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Controlled access</a:t>
          </a:r>
        </a:p>
      </dsp:txBody>
      <dsp:txXfrm>
        <a:off x="7588" y="3037819"/>
        <a:ext cx="2856403" cy="1713842"/>
      </dsp:txXfrm>
    </dsp:sp>
    <dsp:sp modelId="{C27821FF-A0AB-44E9-94C7-4AF7943E9521}">
      <dsp:nvSpPr>
        <dsp:cNvPr id="0" name=""/>
        <dsp:cNvSpPr/>
      </dsp:nvSpPr>
      <dsp:spPr>
        <a:xfrm>
          <a:off x="6375568" y="3849021"/>
          <a:ext cx="6339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4080" y="45720"/>
              </a:lnTo>
              <a:lnTo>
                <a:pt x="334080" y="75677"/>
              </a:lnTo>
              <a:lnTo>
                <a:pt x="633960" y="7567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75917" y="3891456"/>
        <a:ext cx="33261" cy="6569"/>
      </dsp:txXfrm>
    </dsp:sp>
    <dsp:sp modelId="{AB4BCECA-9BC9-45BA-BAB9-465E8EEE0BBE}">
      <dsp:nvSpPr>
        <dsp:cNvPr id="0" name=""/>
        <dsp:cNvSpPr/>
      </dsp:nvSpPr>
      <dsp:spPr>
        <a:xfrm>
          <a:off x="3520964" y="3037819"/>
          <a:ext cx="2856403" cy="1713842"/>
        </a:xfrm>
        <a:prstGeom prst="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Robust analytics system</a:t>
          </a:r>
        </a:p>
      </dsp:txBody>
      <dsp:txXfrm>
        <a:off x="3520964" y="3037819"/>
        <a:ext cx="2856403" cy="1713842"/>
      </dsp:txXfrm>
    </dsp:sp>
    <dsp:sp modelId="{72ED0AFF-5634-4B52-937B-91D3B09A731B}">
      <dsp:nvSpPr>
        <dsp:cNvPr id="0" name=""/>
        <dsp:cNvSpPr/>
      </dsp:nvSpPr>
      <dsp:spPr>
        <a:xfrm>
          <a:off x="7041929" y="3067777"/>
          <a:ext cx="2856403" cy="1713842"/>
        </a:xfrm>
        <a:prstGeom prst="rect">
          <a:avLst/>
        </a:prstGeom>
        <a:solidFill>
          <a:srgbClr val="0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Applications, claims, and reviews</a:t>
          </a:r>
        </a:p>
      </dsp:txBody>
      <dsp:txXfrm>
        <a:off x="7041929" y="3067777"/>
        <a:ext cx="2856403" cy="1713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4T18:44:13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24575,'1'1'0,"-1"0"0,0 0 0,1 0 0,-1-1 0,1 2 0,-1-1 0,1 0 0,-1-1 0,2 1 0,-1 0 0,0-1 0,-1 1 0,1 0 0,0-1 0,0 1 0,-1-1 0,1 1 0,0-1 0,0 0 0,1 2 0,-1-2 0,0 0 0,0 0 0,-1 0 0,1 1 0,1-1 0,34 4 0,-32-3 0,517 8 0,-300-12 0,537 3 0,-713 3 0,1 1 0,-2 3 0,63 19 0,-2-3 0,-8-4 0,2-4 0,138 4 0,-196-17 0,1 3 0,66 15 0,-59-10 0,65 5 0,147-9 0,-141-6 0,184 22 0,-61 26 0,47 8 0,-183-47 0,-73-8 0,-1 2 0,2 0 0,44 14 0,21 6 0,1-4 0,120 8 0,95 16 0,96 67 0,-325-79 0,-3 4 0,131 75 0,-132-56 0,-3 4 0,92 88 0,-85-70 0,103 69 0,-26-43 0,-80-52 0,-2 3 0,82 70 0,-97-57 0,-4 1 0,-3 4 0,-3 2 0,54 91 0,-91-130 0,24 55 0,-29-56 0,2 2 0,23 31 0,65 74 0,-59-83 0,-2 3 0,58 105 0,69 151 0,-96-168 0,29 24 0,-14 39 0,-6-10 0,-70-167 0,21 68 0,-12-28 0,19 29 0,-24-64 0,23 82 0,-30-82-341,1-1 0,1 1-1,32 59 1,-32-75-6485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513EE84-3187-4F43-8D9E-877C6E9D4326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51FB7B-D623-441D-990A-AAF6EDFAA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46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1FB7B-D623-441D-990A-AAF6EDFAA6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88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1FB7B-D623-441D-990A-AAF6EDFAA63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40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1FB7B-D623-441D-990A-AAF6EDFAA6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92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1FB7B-D623-441D-990A-AAF6EDFAA63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90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1FB7B-D623-441D-990A-AAF6EDFAA63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50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35EF7-6F5C-FBA6-ADEA-2F7BF6783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123A3-EB7E-0725-D781-8253F86F9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AEF16-04DB-950E-C5B0-0A5FA53B6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611B1-E203-F8DF-7A31-136085210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04F58-9575-76FE-F6C4-BEE990E81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6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7A89-862D-3DB4-F597-9306BE02E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B5B4A4-12AF-93E3-1B3D-1C480AE89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BF6F7-4209-0A77-ECE8-0217F0699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AEC43-F0D7-604C-3DB5-820FF7B95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C2E15-F34A-CA37-CB5C-EC9ED4A2E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3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E11AB-9BFD-7DD7-9644-5AB64BBFBE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B9327-FEBE-4CA2-3587-4AF2C1C41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F13A2-2CA2-C217-BB4E-634ECBCF8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E3655-BEF8-5110-FACD-8A07201D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212E3-C640-0648-1E88-AF220D90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0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5533D-9552-F6C0-4FB9-EBDD07BE5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CAF3A-632B-9BA7-DDD2-B379DF058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04A01-0EC0-B05C-10B1-D93BC6376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D4657-486D-A6C4-C007-B2BD29C34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F9177-7CA3-6629-CCB8-E843804A8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8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4F4D-3F04-D49C-6910-B78CA40A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732BE9-C481-9B20-3F53-3CB094B77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CFEE3-E878-419A-327C-EFF487F3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D7548-7EEE-23D7-C0B0-D6BEABA26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7E5B5-6AD3-60D5-22C1-C4EC5D61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4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57C1F-5FB4-7256-010E-5A2A8AD88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FD7C2-90A6-EE1F-5EF3-3698A6A9B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E6999-DD61-C5E9-E011-97437C699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5CFE6-81EE-2CAE-C9B8-0D7354275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7888E-521E-EE4B-81BB-FC08C123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F4358-78CD-451F-1E96-47E94396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6D976-5E8B-60B8-DC51-3A64B700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DAE26-1D9D-935F-25DF-64C01BAF4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90661-4293-B014-D8FE-8FADC2F03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7DF79A-C687-90B2-B0A3-E0147623D2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D545B9-DFD4-5F35-D0E2-5D0BBBEEC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D357AC-F281-5A22-C83D-F0135CD07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76BEAE-8D6A-1B81-161E-B02A10F2E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80AF6D-540C-3DC0-5667-05598066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9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774C2-99E9-A7AF-8F61-4B39EB64B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A45070-5D83-979B-4DC2-F26088B37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4D737-E1C5-A200-1E44-E2AD941C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39E4C-7568-939B-CA97-3CB7E59EF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0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08FF97-B19E-731F-B7C8-49E25E7F9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432D7-D8A9-8025-305B-C6618514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8080C-B59B-EB66-E103-550471C81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6422-D4B8-0EBE-60B8-A17F34A70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23A64-A9DB-76C0-B8EC-97C80317B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F878D-33AB-538C-527B-8C2768C3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C7509-F403-0BD5-CDD1-1405D926E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87967-8818-96D2-36BD-BFAC13A5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0522C-B3AC-CDFB-DFEA-15F59395F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ECBC4-47A5-FD8D-5049-C85E1F15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4C9E6C-8F2A-E376-24CB-899816658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D771F-AB36-E66E-8120-FFE11C684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5912F-DCCD-DFAC-ADCE-48D635A1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215DF-5BA9-57D9-621A-0D6E1F654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8F2E4-7067-8CB3-0390-6F7C65B3F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6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B50D34-CD34-4B96-8184-D1FBC044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0F13D-32F9-23DB-3235-E3947685F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E0175-1D02-64B2-A6C7-5CD8B0294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36C59D-467E-4074-A86B-D2D9B4788528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89035-15C2-B5AF-A631-287FB7A72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AF3CE-28E7-B192-EBAA-31913946A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7E3222-F5ED-416E-82CB-066A587E7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5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1.png"/><Relationship Id="rId11" Type="http://schemas.openxmlformats.org/officeDocument/2006/relationships/image" Target="../media/image48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5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5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5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0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customXml" Target="../ink/ink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5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acrobat.adobe.com/id/urn:aaid:sc:VA6C2:2a269dac-6dfa-450d-8cd2-2b02bc4b0372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5.png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5.pn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5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5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5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76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5.png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5.png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5.png"/><Relationship Id="rId4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5.png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8.png"/><Relationship Id="rId12" Type="http://schemas.openxmlformats.org/officeDocument/2006/relationships/image" Target="../media/image5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87.png"/><Relationship Id="rId11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90.png"/><Relationship Id="rId4" Type="http://schemas.openxmlformats.org/officeDocument/2006/relationships/image" Target="../media/image80.png"/><Relationship Id="rId9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5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5.png"/><Relationship Id="rId4" Type="http://schemas.openxmlformats.org/officeDocument/2006/relationships/image" Target="../media/image9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97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87.png"/><Relationship Id="rId11" Type="http://schemas.openxmlformats.org/officeDocument/2006/relationships/image" Target="../media/image5.png"/><Relationship Id="rId5" Type="http://schemas.openxmlformats.org/officeDocument/2006/relationships/image" Target="../media/image81.png"/><Relationship Id="rId10" Type="http://schemas.openxmlformats.org/officeDocument/2006/relationships/image" Target="../media/image90.png"/><Relationship Id="rId4" Type="http://schemas.openxmlformats.org/officeDocument/2006/relationships/image" Target="../media/image80.png"/><Relationship Id="rId9" Type="http://schemas.openxmlformats.org/officeDocument/2006/relationships/image" Target="../media/image10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5.png"/><Relationship Id="rId4" Type="http://schemas.openxmlformats.org/officeDocument/2006/relationships/image" Target="../media/image10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5.png"/><Relationship Id="rId4" Type="http://schemas.openxmlformats.org/officeDocument/2006/relationships/image" Target="../media/image10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10.jpeg"/><Relationship Id="rId9" Type="http://schemas.openxmlformats.org/officeDocument/2006/relationships/diagramColors" Target="../diagrams/colors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5.png"/><Relationship Id="rId4" Type="http://schemas.openxmlformats.org/officeDocument/2006/relationships/image" Target="../media/image10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5.png"/><Relationship Id="rId4" Type="http://schemas.openxmlformats.org/officeDocument/2006/relationships/image" Target="../media/image10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12" Type="http://schemas.openxmlformats.org/officeDocument/2006/relationships/image" Target="../media/image5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87.png"/><Relationship Id="rId11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106.png"/><Relationship Id="rId4" Type="http://schemas.openxmlformats.org/officeDocument/2006/relationships/image" Target="../media/image80.png"/><Relationship Id="rId9" Type="http://schemas.openxmlformats.org/officeDocument/2006/relationships/image" Target="../media/image10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5.png"/><Relationship Id="rId4" Type="http://schemas.openxmlformats.org/officeDocument/2006/relationships/image" Target="../media/image107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97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111.png"/><Relationship Id="rId5" Type="http://schemas.openxmlformats.org/officeDocument/2006/relationships/image" Target="../media/image76.png"/><Relationship Id="rId4" Type="http://schemas.openxmlformats.org/officeDocument/2006/relationships/image" Target="../media/image11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113.png"/><Relationship Id="rId5" Type="http://schemas.openxmlformats.org/officeDocument/2006/relationships/image" Target="../media/image76.png"/><Relationship Id="rId4" Type="http://schemas.openxmlformats.org/officeDocument/2006/relationships/image" Target="../media/image11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5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5.png"/><Relationship Id="rId5" Type="http://schemas.openxmlformats.org/officeDocument/2006/relationships/image" Target="../media/image116.png"/><Relationship Id="rId4" Type="http://schemas.openxmlformats.org/officeDocument/2006/relationships/notesSlide" Target="../notesSlides/notesSlide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5.png"/><Relationship Id="rId5" Type="http://schemas.openxmlformats.org/officeDocument/2006/relationships/image" Target="../media/image117.png"/><Relationship Id="rId4" Type="http://schemas.openxmlformats.org/officeDocument/2006/relationships/image" Target="../media/image1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116.png"/><Relationship Id="rId5" Type="http://schemas.openxmlformats.org/officeDocument/2006/relationships/image" Target="../media/image76.png"/><Relationship Id="rId4" Type="http://schemas.openxmlformats.org/officeDocument/2006/relationships/image" Target="../media/image11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5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97.png"/><Relationship Id="rId5" Type="http://schemas.openxmlformats.org/officeDocument/2006/relationships/image" Target="../media/image109.png"/><Relationship Id="rId10" Type="http://schemas.openxmlformats.org/officeDocument/2006/relationships/image" Target="../media/image5.png"/><Relationship Id="rId4" Type="http://schemas.openxmlformats.org/officeDocument/2006/relationships/image" Target="../media/image108.png"/><Relationship Id="rId9" Type="http://schemas.openxmlformats.org/officeDocument/2006/relationships/image" Target="../media/image8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5.png"/><Relationship Id="rId4" Type="http://schemas.openxmlformats.org/officeDocument/2006/relationships/image" Target="../media/image12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97.png"/><Relationship Id="rId5" Type="http://schemas.openxmlformats.org/officeDocument/2006/relationships/image" Target="../media/image120.png"/><Relationship Id="rId10" Type="http://schemas.openxmlformats.org/officeDocument/2006/relationships/image" Target="../media/image5.png"/><Relationship Id="rId4" Type="http://schemas.openxmlformats.org/officeDocument/2006/relationships/image" Target="../media/image108.png"/><Relationship Id="rId9" Type="http://schemas.openxmlformats.org/officeDocument/2006/relationships/image" Target="../media/image8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5.png"/><Relationship Id="rId4" Type="http://schemas.openxmlformats.org/officeDocument/2006/relationships/image" Target="../media/image12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5.png"/><Relationship Id="rId4" Type="http://schemas.openxmlformats.org/officeDocument/2006/relationships/image" Target="../media/image12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5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97.png"/><Relationship Id="rId5" Type="http://schemas.openxmlformats.org/officeDocument/2006/relationships/image" Target="../media/image120.png"/><Relationship Id="rId10" Type="http://schemas.openxmlformats.org/officeDocument/2006/relationships/image" Target="../media/image5.png"/><Relationship Id="rId4" Type="http://schemas.openxmlformats.org/officeDocument/2006/relationships/image" Target="../media/image108.png"/><Relationship Id="rId9" Type="http://schemas.openxmlformats.org/officeDocument/2006/relationships/image" Target="../media/image8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5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alsde.cnpus.com/prod/Splash.aspx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5.png"/><Relationship Id="rId5" Type="http://schemas.openxmlformats.org/officeDocument/2006/relationships/image" Target="../media/image127.png"/><Relationship Id="rId4" Type="http://schemas.openxmlformats.org/officeDocument/2006/relationships/image" Target="../media/image12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5.png"/><Relationship Id="rId4" Type="http://schemas.openxmlformats.org/officeDocument/2006/relationships/image" Target="../media/image129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3.png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10" Type="http://schemas.openxmlformats.org/officeDocument/2006/relationships/image" Target="../media/image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5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5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143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5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9.png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Relationship Id="rId9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5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4.png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153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155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156.png"/><Relationship Id="rId5" Type="http://schemas.openxmlformats.org/officeDocument/2006/relationships/image" Target="../media/image130.png"/><Relationship Id="rId4" Type="http://schemas.openxmlformats.org/officeDocument/2006/relationships/notesSlide" Target="../notesSlides/notesSlide5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8.png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76.png"/><Relationship Id="rId5" Type="http://schemas.openxmlformats.org/officeDocument/2006/relationships/image" Target="../media/image157.png"/><Relationship Id="rId4" Type="http://schemas.openxmlformats.org/officeDocument/2006/relationships/image" Target="../media/image131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12" Type="http://schemas.openxmlformats.org/officeDocument/2006/relationships/image" Target="../media/image5.png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97.png"/><Relationship Id="rId11" Type="http://schemas.openxmlformats.org/officeDocument/2006/relationships/image" Target="../media/image82.png"/><Relationship Id="rId5" Type="http://schemas.openxmlformats.org/officeDocument/2006/relationships/image" Target="../media/image120.png"/><Relationship Id="rId10" Type="http://schemas.openxmlformats.org/officeDocument/2006/relationships/image" Target="../media/image76.png"/><Relationship Id="rId4" Type="http://schemas.openxmlformats.org/officeDocument/2006/relationships/image" Target="../media/image108.png"/><Relationship Id="rId9" Type="http://schemas.openxmlformats.org/officeDocument/2006/relationships/image" Target="../media/image160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4.png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8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12" Type="http://schemas.openxmlformats.org/officeDocument/2006/relationships/image" Target="../media/image76.png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97.png"/><Relationship Id="rId11" Type="http://schemas.openxmlformats.org/officeDocument/2006/relationships/image" Target="../media/image166.png"/><Relationship Id="rId5" Type="http://schemas.openxmlformats.org/officeDocument/2006/relationships/image" Target="../media/image120.png"/><Relationship Id="rId10" Type="http://schemas.openxmlformats.org/officeDocument/2006/relationships/image" Target="../media/image165.png"/><Relationship Id="rId4" Type="http://schemas.openxmlformats.org/officeDocument/2006/relationships/image" Target="../media/image108.png"/><Relationship Id="rId9" Type="http://schemas.openxmlformats.org/officeDocument/2006/relationships/image" Target="../media/image160.png"/><Relationship Id="rId14" Type="http://schemas.openxmlformats.org/officeDocument/2006/relationships/image" Target="../media/image5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9.png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82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5.png"/><Relationship Id="rId4" Type="http://schemas.openxmlformats.org/officeDocument/2006/relationships/image" Target="../media/image17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5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5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82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hyperlink" Target="mailto:cacfp@alsde.edu" TargetMode="Externa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1915372-0FFC-70A9-B8C4-898E1674B02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-76907" y="2346883"/>
            <a:ext cx="12207790" cy="44825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0FD8D9-18EB-F7C5-86DC-C2397B4397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93" y="5321694"/>
            <a:ext cx="1284128" cy="1350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A9B41-D0EF-DC01-55ED-F55E4F3D6266}"/>
              </a:ext>
            </a:extLst>
          </p:cNvPr>
          <p:cNvSpPr txBox="1"/>
          <p:nvPr/>
        </p:nvSpPr>
        <p:spPr>
          <a:xfrm>
            <a:off x="1450821" y="6051994"/>
            <a:ext cx="96134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 (CNP)</a:t>
            </a: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Summer Food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Program (SFSP)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C240F-0374-4F1F-8AF9-150675CB82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2910" y="5319094"/>
            <a:ext cx="1402397" cy="13533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97B1C5-8DFF-89B0-887F-A99CC55DEDD5}"/>
              </a:ext>
            </a:extLst>
          </p:cNvPr>
          <p:cNvSpPr/>
          <p:nvPr/>
        </p:nvSpPr>
        <p:spPr>
          <a:xfrm>
            <a:off x="-7620" y="0"/>
            <a:ext cx="12207240" cy="103344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B20DA-B025-A661-DECD-1103A3A9C419}"/>
              </a:ext>
            </a:extLst>
          </p:cNvPr>
          <p:cNvSpPr/>
          <p:nvPr/>
        </p:nvSpPr>
        <p:spPr>
          <a:xfrm>
            <a:off x="0" y="6751312"/>
            <a:ext cx="12207240" cy="104956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1334ED-77E2-7D8E-2683-15817FBD5B1F}"/>
              </a:ext>
            </a:extLst>
          </p:cNvPr>
          <p:cNvSpPr/>
          <p:nvPr/>
        </p:nvSpPr>
        <p:spPr>
          <a:xfrm>
            <a:off x="0" y="2346884"/>
            <a:ext cx="12207240" cy="4571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B42C73-EDC5-62EE-C263-CE4B3691C7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2059" y="159675"/>
            <a:ext cx="5917874" cy="2130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151E7F-A35D-CEFC-CAC3-7B07B1CBDA7F}"/>
              </a:ext>
            </a:extLst>
          </p:cNvPr>
          <p:cNvSpPr txBox="1"/>
          <p:nvPr/>
        </p:nvSpPr>
        <p:spPr>
          <a:xfrm>
            <a:off x="2055862" y="3246120"/>
            <a:ext cx="8403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Training Presentation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52B926C1-BE80-9998-84B6-B8DB78741F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459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56"/>
    </mc:Choice>
    <mc:Fallback xmlns="">
      <p:transition spd="slow" advTm="15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791312" y="64455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ALSDE Child Nutrition Programs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7D6E67-3A24-B71F-A423-83C71399CA95}"/>
              </a:ext>
            </a:extLst>
          </p:cNvPr>
          <p:cNvSpPr/>
          <p:nvPr/>
        </p:nvSpPr>
        <p:spPr>
          <a:xfrm>
            <a:off x="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713BD7-24EC-A337-E643-9195A2AE2918}"/>
              </a:ext>
            </a:extLst>
          </p:cNvPr>
          <p:cNvSpPr/>
          <p:nvPr/>
        </p:nvSpPr>
        <p:spPr>
          <a:xfrm>
            <a:off x="-7620" y="-1"/>
            <a:ext cx="12207240" cy="793631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Navigating the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A17EF2-0991-900E-575E-6ABE93FA3656}"/>
              </a:ext>
            </a:extLst>
          </p:cNvPr>
          <p:cNvSpPr txBox="1"/>
          <p:nvPr/>
        </p:nvSpPr>
        <p:spPr>
          <a:xfrm>
            <a:off x="0" y="6445568"/>
            <a:ext cx="358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A2A1DB-3B1C-67D5-5CE8-C594103A6E6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BA9EB0-D61A-5AD1-2E3F-CB6EE3CE5EF0}"/>
              </a:ext>
            </a:extLst>
          </p:cNvPr>
          <p:cNvSpPr txBox="1"/>
          <p:nvPr/>
        </p:nvSpPr>
        <p:spPr>
          <a:xfrm>
            <a:off x="277306" y="2743599"/>
            <a:ext cx="43821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-Header Menu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This blue section houses the navigation features for the LINQ operating system. </a:t>
            </a:r>
          </a:p>
          <a:p>
            <a:pPr algn="just"/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Sponsors will use the header menu to access SFSP functions, switch between programs, change the program year, view online help, complete applications and claims, and respond to administrative reviews.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CBC06E88-07AA-4D3E-A50B-951837D44C20}"/>
              </a:ext>
            </a:extLst>
          </p:cNvPr>
          <p:cNvSpPr/>
          <p:nvPr/>
        </p:nvSpPr>
        <p:spPr>
          <a:xfrm rot="14631371">
            <a:off x="1773986" y="1512209"/>
            <a:ext cx="243532" cy="1156203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44495D-E93E-468E-8D58-3C77A9928E61}"/>
              </a:ext>
            </a:extLst>
          </p:cNvPr>
          <p:cNvSpPr txBox="1"/>
          <p:nvPr/>
        </p:nvSpPr>
        <p:spPr>
          <a:xfrm>
            <a:off x="5901025" y="2902805"/>
            <a:ext cx="35663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-Breadcrumb Trail (or Trail):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pink bar  displays the links that have been activated while navigating the system. </a:t>
            </a:r>
          </a:p>
          <a:p>
            <a:pPr algn="just"/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breadcrumb trail is intended to help keep track of the current location in the system and to allow easy return to previous pages. 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25519E50-29EB-A5EE-B3C9-F5AF0214756A}"/>
              </a:ext>
            </a:extLst>
          </p:cNvPr>
          <p:cNvSpPr/>
          <p:nvPr/>
        </p:nvSpPr>
        <p:spPr>
          <a:xfrm rot="10800000">
            <a:off x="6282174" y="2258567"/>
            <a:ext cx="200921" cy="61466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4F37E7-A9B1-CDA4-AD87-4AF37B01E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362" y="871282"/>
            <a:ext cx="9476379" cy="13872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EAF895-E850-7F2E-5447-84483A095BA7}"/>
              </a:ext>
            </a:extLst>
          </p:cNvPr>
          <p:cNvSpPr txBox="1"/>
          <p:nvPr/>
        </p:nvSpPr>
        <p:spPr>
          <a:xfrm>
            <a:off x="6839712" y="6427319"/>
            <a:ext cx="5255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10, page 72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3BA5E2E-9818-07A0-9322-666771675B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6160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686"/>
    </mc:Choice>
    <mc:Fallback xmlns="">
      <p:transition spd="slow" advTm="132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791312" y="64455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ALSDE Child Nutrition Programs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7D6E67-3A24-B71F-A423-83C71399CA95}"/>
              </a:ext>
            </a:extLst>
          </p:cNvPr>
          <p:cNvSpPr/>
          <p:nvPr/>
        </p:nvSpPr>
        <p:spPr>
          <a:xfrm>
            <a:off x="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713BD7-24EC-A337-E643-9195A2AE2918}"/>
              </a:ext>
            </a:extLst>
          </p:cNvPr>
          <p:cNvSpPr/>
          <p:nvPr/>
        </p:nvSpPr>
        <p:spPr>
          <a:xfrm>
            <a:off x="-7620" y="-1"/>
            <a:ext cx="12207240" cy="793631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Navigating the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A17EF2-0991-900E-575E-6ABE93FA3656}"/>
              </a:ext>
            </a:extLst>
          </p:cNvPr>
          <p:cNvSpPr txBox="1"/>
          <p:nvPr/>
        </p:nvSpPr>
        <p:spPr>
          <a:xfrm>
            <a:off x="0" y="6445568"/>
            <a:ext cx="358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A2A1DB-3B1C-67D5-5CE8-C594103A6E6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759EE5B-D958-EFC5-BF2E-4A5257228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530" y="1966481"/>
            <a:ext cx="1802921" cy="3351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0A760CB-D5BE-C78B-3C2D-2D2F5D9A1231}"/>
              </a:ext>
            </a:extLst>
          </p:cNvPr>
          <p:cNvSpPr txBox="1"/>
          <p:nvPr/>
        </p:nvSpPr>
        <p:spPr>
          <a:xfrm>
            <a:off x="4123494" y="2987578"/>
            <a:ext cx="1863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-Screen Options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77DF847E-0A4D-413B-F2EB-086035A76691}"/>
              </a:ext>
            </a:extLst>
          </p:cNvPr>
          <p:cNvSpPr/>
          <p:nvPr/>
        </p:nvSpPr>
        <p:spPr>
          <a:xfrm rot="12772370" flipH="1">
            <a:off x="5095500" y="2414689"/>
            <a:ext cx="45719" cy="31828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FDA7C5-9CB1-D8AC-030C-CE58B495B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594" y="5742097"/>
            <a:ext cx="3084013" cy="5033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7493B2-0C7C-37AF-6B6E-24E90594B20B}"/>
              </a:ext>
            </a:extLst>
          </p:cNvPr>
          <p:cNvSpPr txBox="1"/>
          <p:nvPr/>
        </p:nvSpPr>
        <p:spPr>
          <a:xfrm>
            <a:off x="3193201" y="3508256"/>
            <a:ext cx="3134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View: No changes allowed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Modify: Able to make changes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Delete: Removes application information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 confirmation will display at the bottom of the page if the delete option is selected.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FCD0B8-97FC-EC1E-B6FC-D1E029A7BB4D}"/>
              </a:ext>
            </a:extLst>
          </p:cNvPr>
          <p:cNvSpPr txBox="1"/>
          <p:nvPr/>
        </p:nvSpPr>
        <p:spPr>
          <a:xfrm>
            <a:off x="8022802" y="1287361"/>
            <a:ext cx="384738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sponsors participate in multiple CN programs, they can select the “Programs” icon to switch program access. 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 the program year by selecting the “Year” menu tab. This will allow the sponsors to view their application during that selected program period.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“Help” menu tab is currently under construction, but LINQ is working to have this feature up and running for our program operators.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“Log Out” menu tab will allow the sponsor to exit the online system. Please make sure all information is saved before exiting.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Always make sure the right program year is selected before working within the application.</a:t>
            </a: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A66BF7B6-E8B9-492A-1A9C-7A4C61939C08}"/>
              </a:ext>
            </a:extLst>
          </p:cNvPr>
          <p:cNvSpPr/>
          <p:nvPr/>
        </p:nvSpPr>
        <p:spPr>
          <a:xfrm rot="2634608" flipH="1">
            <a:off x="3438915" y="5482619"/>
            <a:ext cx="45719" cy="31828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493A85-E0BA-DCE3-083F-77691C961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38" y="890458"/>
            <a:ext cx="7111516" cy="104108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BFB9219B-F096-57D3-E511-3E9C56267A0F}"/>
              </a:ext>
            </a:extLst>
          </p:cNvPr>
          <p:cNvSpPr/>
          <p:nvPr/>
        </p:nvSpPr>
        <p:spPr>
          <a:xfrm>
            <a:off x="4760333" y="1411000"/>
            <a:ext cx="2492321" cy="31516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288A2-1681-6D4F-94D0-0EE2EB0BFA74}"/>
              </a:ext>
            </a:extLst>
          </p:cNvPr>
          <p:cNvSpPr txBox="1"/>
          <p:nvPr/>
        </p:nvSpPr>
        <p:spPr>
          <a:xfrm>
            <a:off x="6821424" y="6427319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10, page 73</a:t>
            </a: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5804FA35-9057-8C14-102D-B0389BDC0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4196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048"/>
    </mc:Choice>
    <mc:Fallback xmlns="">
      <p:transition spd="slow" advTm="193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791312" y="64455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ALSDE Child Nutrition Programs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7D6E67-3A24-B71F-A423-83C71399CA95}"/>
              </a:ext>
            </a:extLst>
          </p:cNvPr>
          <p:cNvSpPr/>
          <p:nvPr/>
        </p:nvSpPr>
        <p:spPr>
          <a:xfrm>
            <a:off x="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713BD7-24EC-A337-E643-9195A2AE2918}"/>
              </a:ext>
            </a:extLst>
          </p:cNvPr>
          <p:cNvSpPr/>
          <p:nvPr/>
        </p:nvSpPr>
        <p:spPr>
          <a:xfrm>
            <a:off x="-7620" y="-1"/>
            <a:ext cx="12207240" cy="793631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Navigating the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A17EF2-0991-900E-575E-6ABE93FA3656}"/>
              </a:ext>
            </a:extLst>
          </p:cNvPr>
          <p:cNvSpPr txBox="1"/>
          <p:nvPr/>
        </p:nvSpPr>
        <p:spPr>
          <a:xfrm>
            <a:off x="0" y="6445568"/>
            <a:ext cx="358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A2A1DB-3B1C-67D5-5CE8-C594103A6E6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29A8B1-077F-E410-505D-902832A31146}"/>
              </a:ext>
            </a:extLst>
          </p:cNvPr>
          <p:cNvSpPr/>
          <p:nvPr/>
        </p:nvSpPr>
        <p:spPr>
          <a:xfrm>
            <a:off x="0" y="793628"/>
            <a:ext cx="3001992" cy="560411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84AA74-F4E4-321A-8CF8-106D27DCBA29}"/>
              </a:ext>
            </a:extLst>
          </p:cNvPr>
          <p:cNvSpPr txBox="1"/>
          <p:nvPr/>
        </p:nvSpPr>
        <p:spPr>
          <a:xfrm>
            <a:off x="-7620" y="2652357"/>
            <a:ext cx="3001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Applications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EFC870-7E97-4D42-AA21-A758FE6CD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360" y="1603776"/>
            <a:ext cx="8465168" cy="322359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70E706-90BB-B8DA-8567-70BBDBCEC5B4}"/>
              </a:ext>
            </a:extLst>
          </p:cNvPr>
          <p:cNvSpPr/>
          <p:nvPr/>
        </p:nvSpPr>
        <p:spPr>
          <a:xfrm>
            <a:off x="3588613" y="2295144"/>
            <a:ext cx="846227" cy="26517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A8DD75E-A1F8-642F-8658-4E80B35D9312}"/>
              </a:ext>
            </a:extLst>
          </p:cNvPr>
          <p:cNvSpPr/>
          <p:nvPr/>
        </p:nvSpPr>
        <p:spPr>
          <a:xfrm>
            <a:off x="3102576" y="3135386"/>
            <a:ext cx="369747" cy="21945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DC82D3E-0C67-BBA6-A22A-91DED27FAD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1668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18"/>
    </mc:Choice>
    <mc:Fallback xmlns="">
      <p:transition spd="slow" advTm="38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Manager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A072A-7C0C-C198-4DA7-AC33BD3DE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6436" y="3985916"/>
            <a:ext cx="7368621" cy="161757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A174D013-0645-BBD7-E0D8-D0A26C9256CA}"/>
              </a:ext>
            </a:extLst>
          </p:cNvPr>
          <p:cNvSpPr/>
          <p:nvPr/>
        </p:nvSpPr>
        <p:spPr>
          <a:xfrm>
            <a:off x="1975719" y="4371431"/>
            <a:ext cx="560717" cy="25016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7899EC-B9B6-F327-6433-1C2B84B62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6436" y="1254514"/>
            <a:ext cx="7368621" cy="277680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218E1DA-D0A0-8A34-AAE7-7294C0DFC4F1}"/>
              </a:ext>
            </a:extLst>
          </p:cNvPr>
          <p:cNvSpPr/>
          <p:nvPr/>
        </p:nvSpPr>
        <p:spPr>
          <a:xfrm>
            <a:off x="2167128" y="2563572"/>
            <a:ext cx="2953512" cy="132469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DC0EBF49-3471-E0D1-AE7A-1FE5D3868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7605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438"/>
    </mc:Choice>
    <mc:Fallback xmlns="">
      <p:transition spd="slow" advTm="72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Profile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C05629-9DBD-177C-ADA2-02714822C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4400"/>
            <a:ext cx="4528868" cy="31697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9C9D23-6513-C815-80F8-C706C44B1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03074"/>
            <a:ext cx="4528868" cy="23666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8980C3-6224-0061-A2D1-F585722A1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0157" y="914400"/>
            <a:ext cx="4995548" cy="52777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829225-259F-E6E4-3A97-4689FCD71162}"/>
              </a:ext>
            </a:extLst>
          </p:cNvPr>
          <p:cNvSpPr txBox="1"/>
          <p:nvPr/>
        </p:nvSpPr>
        <p:spPr>
          <a:xfrm>
            <a:off x="9731754" y="3828429"/>
            <a:ext cx="2460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information needs to be revised, please contact the ALSDE.</a:t>
            </a: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icon logs profile changes.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B0FE0A3-305C-9BA3-C060-B8397D249B08}"/>
              </a:ext>
            </a:extLst>
          </p:cNvPr>
          <p:cNvCxnSpPr>
            <a:cxnSpLocks/>
          </p:cNvCxnSpPr>
          <p:nvPr/>
        </p:nvCxnSpPr>
        <p:spPr>
          <a:xfrm flipH="1">
            <a:off x="9635705" y="5796951"/>
            <a:ext cx="31900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5185590-DF89-45C9-4072-C58DCAEEB3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0157" y="6202974"/>
            <a:ext cx="4995548" cy="266737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14C23E58-8FC1-D99F-CBE3-33F1FDE27D03}"/>
              </a:ext>
            </a:extLst>
          </p:cNvPr>
          <p:cNvSpPr/>
          <p:nvPr/>
        </p:nvSpPr>
        <p:spPr>
          <a:xfrm>
            <a:off x="4140679" y="6202974"/>
            <a:ext cx="499478" cy="24948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8C2589-B7BF-4419-BA84-A8DA73BD90C8}"/>
              </a:ext>
            </a:extLst>
          </p:cNvPr>
          <p:cNvSpPr txBox="1"/>
          <p:nvPr/>
        </p:nvSpPr>
        <p:spPr>
          <a:xfrm>
            <a:off x="923027" y="1414254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BAA607-9F29-EB21-D706-1A525E3FBC13}"/>
              </a:ext>
            </a:extLst>
          </p:cNvPr>
          <p:cNvSpPr txBox="1"/>
          <p:nvPr/>
        </p:nvSpPr>
        <p:spPr>
          <a:xfrm>
            <a:off x="471579" y="3975042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F790C6-B179-E01A-1304-A56650722CA9}"/>
              </a:ext>
            </a:extLst>
          </p:cNvPr>
          <p:cNvSpPr txBox="1"/>
          <p:nvPr/>
        </p:nvSpPr>
        <p:spPr>
          <a:xfrm>
            <a:off x="923027" y="4399305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5883C2-BF8E-0E7C-075B-BB1F979279A9}"/>
              </a:ext>
            </a:extLst>
          </p:cNvPr>
          <p:cNvSpPr txBox="1"/>
          <p:nvPr/>
        </p:nvSpPr>
        <p:spPr>
          <a:xfrm>
            <a:off x="1138687" y="4982591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C22D99-2BF4-53D7-F080-867222C1B181}"/>
              </a:ext>
            </a:extLst>
          </p:cNvPr>
          <p:cNvSpPr txBox="1"/>
          <p:nvPr/>
        </p:nvSpPr>
        <p:spPr>
          <a:xfrm>
            <a:off x="6096000" y="794995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72B3D-3294-9604-0A8A-F12BBF72DA35}"/>
              </a:ext>
            </a:extLst>
          </p:cNvPr>
          <p:cNvSpPr txBox="1"/>
          <p:nvPr/>
        </p:nvSpPr>
        <p:spPr>
          <a:xfrm>
            <a:off x="6281468" y="1894061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7465-ABE1-AF14-E271-64A90EEA9545}"/>
              </a:ext>
            </a:extLst>
          </p:cNvPr>
          <p:cNvSpPr txBox="1"/>
          <p:nvPr/>
        </p:nvSpPr>
        <p:spPr>
          <a:xfrm>
            <a:off x="6289667" y="3673752"/>
            <a:ext cx="21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670864-F5BF-BE40-B967-F317DC2BEE95}"/>
              </a:ext>
            </a:extLst>
          </p:cNvPr>
          <p:cNvSpPr txBox="1"/>
          <p:nvPr/>
        </p:nvSpPr>
        <p:spPr>
          <a:xfrm>
            <a:off x="4957313" y="5236269"/>
            <a:ext cx="270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F3E6433-92F7-D043-360C-6417F77F7B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892" y="-389899"/>
            <a:ext cx="5102352" cy="1573423"/>
          </a:xfrm>
          <a:prstGeom prst="rect">
            <a:avLst/>
          </a:prstGeom>
        </p:spPr>
      </p:pic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F496BFAD-0657-2206-E7A1-666242B473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2442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18"/>
    </mc:Choice>
    <mc:Fallback xmlns="">
      <p:transition spd="slow" advTm="174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82296" y="6524878"/>
            <a:ext cx="3387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Manager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174D013-0645-BBD7-E0D8-D0A26C9256CA}"/>
              </a:ext>
            </a:extLst>
          </p:cNvPr>
          <p:cNvSpPr/>
          <p:nvPr/>
        </p:nvSpPr>
        <p:spPr>
          <a:xfrm>
            <a:off x="1940848" y="4718304"/>
            <a:ext cx="560717" cy="25016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9A2963-EF3A-2748-D213-14EFFAADC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351" y="1204602"/>
            <a:ext cx="7706801" cy="4448796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B73A124C-3288-9583-9F8E-E735346EB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7468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25"/>
    </mc:Choice>
    <mc:Fallback xmlns="">
      <p:transition spd="slow" advTm="17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2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Manager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1DF932-4D0B-FC69-E6F9-ACADAAEA7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549" y="1569793"/>
            <a:ext cx="5268398" cy="329132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D70934F-646B-706E-0143-26CD5CB47BBC}"/>
              </a:ext>
            </a:extLst>
          </p:cNvPr>
          <p:cNvSpPr/>
          <p:nvPr/>
        </p:nvSpPr>
        <p:spPr>
          <a:xfrm>
            <a:off x="2790549" y="3490416"/>
            <a:ext cx="629729" cy="2967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4B3A9C-DA16-90A7-41DD-26C588784611}"/>
              </a:ext>
            </a:extLst>
          </p:cNvPr>
          <p:cNvSpPr/>
          <p:nvPr/>
        </p:nvSpPr>
        <p:spPr>
          <a:xfrm>
            <a:off x="3543926" y="3502625"/>
            <a:ext cx="629729" cy="2845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C8C57DD-5638-EDF8-17EC-42DDF587E4F4}"/>
              </a:ext>
            </a:extLst>
          </p:cNvPr>
          <p:cNvSpPr/>
          <p:nvPr/>
        </p:nvSpPr>
        <p:spPr>
          <a:xfrm>
            <a:off x="7306983" y="3474443"/>
            <a:ext cx="629729" cy="2967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id="{C8B4F7A9-6908-83F6-E140-152436A85F26}"/>
              </a:ext>
            </a:extLst>
          </p:cNvPr>
          <p:cNvSpPr/>
          <p:nvPr/>
        </p:nvSpPr>
        <p:spPr>
          <a:xfrm rot="5400000">
            <a:off x="5468475" y="4921914"/>
            <a:ext cx="334930" cy="15812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363798-E083-80C1-B7F7-176BB4A22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976" y="4074912"/>
            <a:ext cx="5146163" cy="237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BC59A4-58D4-4BD6-D0AB-220CA9F869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6977" y="3882889"/>
            <a:ext cx="5059735" cy="1920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864E90-51A2-2950-8831-F46629A37E06}"/>
              </a:ext>
            </a:extLst>
          </p:cNvPr>
          <p:cNvSpPr txBox="1"/>
          <p:nvPr/>
        </p:nvSpPr>
        <p:spPr>
          <a:xfrm>
            <a:off x="8695944" y="1830458"/>
            <a:ext cx="322783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sites that have been created under a sponsor’s organization will be listed 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sites can be labeled as “Active” or “Inactive.”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section is view only for sponsors. ALSDE will maintain this information. </a:t>
            </a:r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81A07A21-BCFB-6ED9-DB6E-F503F0659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6931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97"/>
    </mc:Choice>
    <mc:Fallback xmlns="">
      <p:transition spd="slow" advTm="35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E975A-8F4F-5A09-FC7E-C1E590D4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591FB09-DBBC-7F01-1319-AF2E677A9FC5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CFF6-649D-60FF-A937-261941129106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8C0C9F-D2AA-9A00-5FD0-7876A39E86DC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Profile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07019-CC85-3B41-E141-F0EC0A1704F4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D63F699-B07E-A450-11DE-1D1157B22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303" y="1979119"/>
            <a:ext cx="6164489" cy="4191587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FB4C6235-AD6A-96E5-695A-EC1AF841FC55}"/>
              </a:ext>
            </a:extLst>
          </p:cNvPr>
          <p:cNvSpPr/>
          <p:nvPr/>
        </p:nvSpPr>
        <p:spPr>
          <a:xfrm>
            <a:off x="5899953" y="3553140"/>
            <a:ext cx="629729" cy="2967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46A00B-545E-FB6E-A637-64A024EF997E}"/>
              </a:ext>
            </a:extLst>
          </p:cNvPr>
          <p:cNvSpPr/>
          <p:nvPr/>
        </p:nvSpPr>
        <p:spPr>
          <a:xfrm>
            <a:off x="5971032" y="4306824"/>
            <a:ext cx="2386584" cy="60782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F447BF1-DD84-D453-BC21-D4A1A989DC0B}"/>
              </a:ext>
            </a:extLst>
          </p:cNvPr>
          <p:cNvSpPr/>
          <p:nvPr/>
        </p:nvSpPr>
        <p:spPr>
          <a:xfrm>
            <a:off x="5911046" y="4985003"/>
            <a:ext cx="629729" cy="2967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4ED411-83C7-A4C1-0549-4FCFC07E17AA}"/>
              </a:ext>
            </a:extLst>
          </p:cNvPr>
          <p:cNvSpPr txBox="1"/>
          <p:nvPr/>
        </p:nvSpPr>
        <p:spPr>
          <a:xfrm>
            <a:off x="586598" y="2722143"/>
            <a:ext cx="51281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ID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three characters of the agreement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letter “K”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Zeroes and site number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-Example: 998-K001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8BCC7B87-C37C-89C6-63DE-C5E9178DDC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0462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417"/>
    </mc:Choice>
    <mc:Fallback xmlns="">
      <p:transition spd="slow" advTm="143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791312" y="64455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ALSDE Child Nutrition Programs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7D6E67-3A24-B71F-A423-83C71399CA95}"/>
              </a:ext>
            </a:extLst>
          </p:cNvPr>
          <p:cNvSpPr/>
          <p:nvPr/>
        </p:nvSpPr>
        <p:spPr>
          <a:xfrm>
            <a:off x="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713BD7-24EC-A337-E643-9195A2AE2918}"/>
              </a:ext>
            </a:extLst>
          </p:cNvPr>
          <p:cNvSpPr/>
          <p:nvPr/>
        </p:nvSpPr>
        <p:spPr>
          <a:xfrm>
            <a:off x="-7620" y="-1"/>
            <a:ext cx="12207240" cy="793631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Portal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A17EF2-0991-900E-575E-6ABE93FA3656}"/>
              </a:ext>
            </a:extLst>
          </p:cNvPr>
          <p:cNvSpPr txBox="1"/>
          <p:nvPr/>
        </p:nvSpPr>
        <p:spPr>
          <a:xfrm>
            <a:off x="0" y="6445568"/>
            <a:ext cx="358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A2A1DB-3B1C-67D5-5CE8-C594103A6E6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84AA74-F4E4-321A-8CF8-106D27DCBA29}"/>
              </a:ext>
            </a:extLst>
          </p:cNvPr>
          <p:cNvSpPr txBox="1"/>
          <p:nvPr/>
        </p:nvSpPr>
        <p:spPr>
          <a:xfrm>
            <a:off x="-7620" y="2652357"/>
            <a:ext cx="3001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 Menu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3B5FD7C-F1F7-1CB6-94B4-A423170661DB}"/>
              </a:ext>
            </a:extLst>
          </p:cNvPr>
          <p:cNvCxnSpPr>
            <a:cxnSpLocks/>
          </p:cNvCxnSpPr>
          <p:nvPr/>
        </p:nvCxnSpPr>
        <p:spPr>
          <a:xfrm>
            <a:off x="2106435" y="3428881"/>
            <a:ext cx="468253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7F1A266-7F70-6BB7-A520-CBA0D5699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688" y="1538431"/>
            <a:ext cx="8465168" cy="32235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CD633A7-E5C7-D5FA-94AD-77B5A2315B52}"/>
              </a:ext>
            </a:extLst>
          </p:cNvPr>
          <p:cNvSpPr/>
          <p:nvPr/>
        </p:nvSpPr>
        <p:spPr>
          <a:xfrm>
            <a:off x="2779776" y="2216964"/>
            <a:ext cx="841329" cy="274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1B9BEFC9-63C2-31AC-45DD-C676A52089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609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98"/>
    </mc:Choice>
    <mc:Fallback xmlns="">
      <p:transition spd="slow" advTm="9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45136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Portal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7395CE-FE18-948C-FC83-5981160EA2A9}"/>
              </a:ext>
            </a:extLst>
          </p:cNvPr>
          <p:cNvSpPr txBox="1"/>
          <p:nvPr/>
        </p:nvSpPr>
        <p:spPr>
          <a:xfrm>
            <a:off x="6645169" y="1859869"/>
            <a:ext cx="52990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page will help us to keep track of the status for all submitted documents in various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Sponsor Forms are in the middle section and the Site Applications are at the bottom.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A81322-4907-B033-BE4B-D49ECD278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643" y="924393"/>
            <a:ext cx="5491821" cy="40706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DF53CC-3B43-00C0-F333-29140B5E4B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643" y="5291343"/>
            <a:ext cx="5491820" cy="11611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17045B-6297-845E-1524-9E447E7E9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642" y="5058896"/>
            <a:ext cx="5418669" cy="1912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D01DB3-7DB0-DA42-91E0-0EC1E9CCB4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236" y="6201914"/>
            <a:ext cx="724220" cy="1260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2175662-29CD-A6E1-7CB2-ACEC2EA801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1447" y="6184812"/>
            <a:ext cx="148237" cy="13411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1A9E8FA-B912-A09C-D360-138FAE5146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5287" y="6193590"/>
            <a:ext cx="148237" cy="134119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D2803385-64B4-3F32-7FA8-4E48A590414E}"/>
              </a:ext>
            </a:extLst>
          </p:cNvPr>
          <p:cNvSpPr/>
          <p:nvPr/>
        </p:nvSpPr>
        <p:spPr>
          <a:xfrm>
            <a:off x="2256969" y="2061741"/>
            <a:ext cx="2197414" cy="3281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B14FEFE-41DB-21DB-1EB8-A53A72BB47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642" y="2407983"/>
            <a:ext cx="2172003" cy="1751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8DB95D-7B15-ABFF-7644-5B51A947DF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550" y="1601656"/>
            <a:ext cx="5592974" cy="175161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126D5AA9-7840-97EE-1D85-8DCC065E2818}"/>
              </a:ext>
            </a:extLst>
          </p:cNvPr>
          <p:cNvSpPr/>
          <p:nvPr/>
        </p:nvSpPr>
        <p:spPr>
          <a:xfrm>
            <a:off x="5998463" y="2121774"/>
            <a:ext cx="487680" cy="23185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DCE5D17-CEAE-8635-EEAE-F6F4D260B876}"/>
              </a:ext>
            </a:extLst>
          </p:cNvPr>
          <p:cNvSpPr/>
          <p:nvPr/>
        </p:nvSpPr>
        <p:spPr>
          <a:xfrm>
            <a:off x="45136" y="2414210"/>
            <a:ext cx="375722" cy="17516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D63FBE-B49C-D7AB-8033-02A4C4B69ACD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4, page 18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3D40DE-124F-8905-C7CD-CD0D7F222F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0837" y="3797554"/>
            <a:ext cx="5491820" cy="70461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F4A2D08-2AFB-06ED-1DB4-30174AD04C4A}"/>
              </a:ext>
            </a:extLst>
          </p:cNvPr>
          <p:cNvSpPr/>
          <p:nvPr/>
        </p:nvSpPr>
        <p:spPr>
          <a:xfrm>
            <a:off x="7688911" y="4183600"/>
            <a:ext cx="763326" cy="1975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8A26820A-0AD5-A00A-CE86-F224A4245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268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97"/>
    </mc:Choice>
    <mc:Fallback xmlns="">
      <p:transition spd="slow" advTm="58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2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9493F-F8DA-523C-707C-B652B221E4AC}"/>
              </a:ext>
            </a:extLst>
          </p:cNvPr>
          <p:cNvSpPr txBox="1"/>
          <p:nvPr/>
        </p:nvSpPr>
        <p:spPr>
          <a:xfrm>
            <a:off x="6322904" y="1396003"/>
            <a:ext cx="52259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Welcome!</a:t>
            </a:r>
          </a:p>
          <a:p>
            <a:pPr algn="ctr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Online System Training</a:t>
            </a:r>
          </a:p>
          <a:p>
            <a:pPr algn="ctr"/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Alabama SFSP Sponsors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2" name="Picture 1" descr="Break for a plate Summer">
            <a:extLst>
              <a:ext uri="{FF2B5EF4-FFF2-40B4-BE49-F238E27FC236}">
                <a16:creationId xmlns:a16="http://schemas.microsoft.com/office/drawing/2014/main" id="{FEDB5207-33D6-8C43-113C-B82BBEC6B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56" y="1432243"/>
            <a:ext cx="3514604" cy="3424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8C968530-1B2D-F485-2E34-E2EB71D13C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4460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54"/>
    </mc:Choice>
    <mc:Fallback xmlns="">
      <p:transition spd="slow" advTm="19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86706" y="6514590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Portal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A81322-4907-B033-BE4B-D49ECD278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643" y="924393"/>
            <a:ext cx="5491821" cy="40706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DF53CC-3B43-00C0-F333-29140B5E4B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643" y="5291343"/>
            <a:ext cx="5491820" cy="11611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17045B-6297-845E-1524-9E447E7E9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642" y="5058896"/>
            <a:ext cx="5418669" cy="1912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D01DB3-7DB0-DA42-91E0-0EC1E9CCB4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161" y="6192887"/>
            <a:ext cx="724220" cy="1260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2175662-29CD-A6E1-7CB2-ACEC2EA801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1447" y="6184812"/>
            <a:ext cx="148237" cy="13411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1A9E8FA-B912-A09C-D360-138FAE5146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5287" y="6193590"/>
            <a:ext cx="148237" cy="134119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B5583001-D997-8F68-A50D-B4993D46BD7A}"/>
              </a:ext>
            </a:extLst>
          </p:cNvPr>
          <p:cNvSpPr/>
          <p:nvPr/>
        </p:nvSpPr>
        <p:spPr>
          <a:xfrm>
            <a:off x="457039" y="2751745"/>
            <a:ext cx="543307" cy="15831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12B459E-E24E-77D7-433F-4A0BB2A10311}"/>
              </a:ext>
            </a:extLst>
          </p:cNvPr>
          <p:cNvSpPr/>
          <p:nvPr/>
        </p:nvSpPr>
        <p:spPr>
          <a:xfrm>
            <a:off x="460923" y="4806846"/>
            <a:ext cx="901533" cy="2654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F90FF08-F091-6E13-2CE1-355B0F5B2A30}"/>
              </a:ext>
            </a:extLst>
          </p:cNvPr>
          <p:cNvSpPr/>
          <p:nvPr/>
        </p:nvSpPr>
        <p:spPr>
          <a:xfrm>
            <a:off x="576161" y="5247134"/>
            <a:ext cx="724220" cy="2135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724B140-1CF4-107C-BF8A-EAE9FD4DB523}"/>
              </a:ext>
            </a:extLst>
          </p:cNvPr>
          <p:cNvCxnSpPr>
            <a:cxnSpLocks/>
          </p:cNvCxnSpPr>
          <p:nvPr/>
        </p:nvCxnSpPr>
        <p:spPr>
          <a:xfrm>
            <a:off x="1456996" y="4963200"/>
            <a:ext cx="230963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75C7CAB-A87F-0ABB-4937-598C90AD1782}"/>
              </a:ext>
            </a:extLst>
          </p:cNvPr>
          <p:cNvCxnSpPr>
            <a:cxnSpLocks/>
          </p:cNvCxnSpPr>
          <p:nvPr/>
        </p:nvCxnSpPr>
        <p:spPr>
          <a:xfrm>
            <a:off x="2507006" y="2948686"/>
            <a:ext cx="230963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D762D8E-E8F5-23A9-A46C-58A872215F55}"/>
              </a:ext>
            </a:extLst>
          </p:cNvPr>
          <p:cNvCxnSpPr>
            <a:cxnSpLocks/>
          </p:cNvCxnSpPr>
          <p:nvPr/>
        </p:nvCxnSpPr>
        <p:spPr>
          <a:xfrm>
            <a:off x="1456996" y="5364107"/>
            <a:ext cx="230963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B9870517-03CE-44AA-2F58-E94159F71343}"/>
              </a:ext>
            </a:extLst>
          </p:cNvPr>
          <p:cNvSpPr/>
          <p:nvPr/>
        </p:nvSpPr>
        <p:spPr>
          <a:xfrm>
            <a:off x="360833" y="3313263"/>
            <a:ext cx="192412" cy="158316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FBF942-28D5-0790-1A6A-9041C43B6628}"/>
              </a:ext>
            </a:extLst>
          </p:cNvPr>
          <p:cNvSpPr txBox="1"/>
          <p:nvPr/>
        </p:nvSpPr>
        <p:spPr>
          <a:xfrm>
            <a:off x="6719977" y="2879987"/>
            <a:ext cx="50723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programs may be listed within this portal.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under the Packet Status to determine if the organization is participating in a program.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462857-2FD7-4632-AE83-9F7A737448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642" y="2407983"/>
            <a:ext cx="2172003" cy="17516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7AD5475-E03B-CF67-B64C-AB456FA11C97}"/>
              </a:ext>
            </a:extLst>
          </p:cNvPr>
          <p:cNvSpPr/>
          <p:nvPr/>
        </p:nvSpPr>
        <p:spPr>
          <a:xfrm>
            <a:off x="274320" y="2583144"/>
            <a:ext cx="6007608" cy="1583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462FA0-A898-023F-2D3A-558A820DD8BE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4, page 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FC972F-1911-804C-B382-97350B0B07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512" y="6184689"/>
            <a:ext cx="5246012" cy="13307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2D7BCD3-E314-DF65-82D3-9C9A5A0F5883}"/>
              </a:ext>
            </a:extLst>
          </p:cNvPr>
          <p:cNvSpPr/>
          <p:nvPr/>
        </p:nvSpPr>
        <p:spPr>
          <a:xfrm>
            <a:off x="2770632" y="5460731"/>
            <a:ext cx="996003" cy="29781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4064CC28-EA9C-B4EA-9FFF-BD4596E83592}"/>
              </a:ext>
            </a:extLst>
          </p:cNvPr>
          <p:cNvSpPr/>
          <p:nvPr/>
        </p:nvSpPr>
        <p:spPr>
          <a:xfrm>
            <a:off x="3140765" y="2099144"/>
            <a:ext cx="198783" cy="30883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B3F43CB6-EC1F-0E68-DC91-C3E38CF15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193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437"/>
    </mc:Choice>
    <mc:Fallback xmlns="">
      <p:transition spd="slow" advTm="248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7A7B512F-6B5C-1EE7-0031-E275528118B0}"/>
              </a:ext>
            </a:extLst>
          </p:cNvPr>
          <p:cNvSpPr/>
          <p:nvPr/>
        </p:nvSpPr>
        <p:spPr>
          <a:xfrm rot="10800000">
            <a:off x="3311381" y="2739874"/>
            <a:ext cx="518908" cy="12219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B3F569-B6FB-8749-6BF2-D98C5A4A4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289" y="261610"/>
            <a:ext cx="8198410" cy="4151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843549-4D2D-074A-FEC3-75155549B954}"/>
              </a:ext>
            </a:extLst>
          </p:cNvPr>
          <p:cNvSpPr txBox="1"/>
          <p:nvPr/>
        </p:nvSpPr>
        <p:spPr>
          <a:xfrm>
            <a:off x="3830289" y="4809782"/>
            <a:ext cx="5229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click “Save” as often as you can.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system will time out after 5 -10 minutes of inactivity, and you may lose the information that you have inserted.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F9E90C5F-BBC4-EA7E-1BAE-5266EB0A80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5540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32"/>
    </mc:Choice>
    <mc:Fallback xmlns="">
      <p:transition spd="slow" advTm="49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-762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8511750" y="6443204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6A2BEB-5A5B-50FD-C126-3121DC572E65}"/>
              </a:ext>
            </a:extLst>
          </p:cNvPr>
          <p:cNvSpPr txBox="1"/>
          <p:nvPr/>
        </p:nvSpPr>
        <p:spPr>
          <a:xfrm>
            <a:off x="94891" y="6397741"/>
            <a:ext cx="285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0557F7-AD5C-414F-998C-56223C6B7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220" y="3313325"/>
            <a:ext cx="7134106" cy="17718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A4C3C33-BCF3-9E7F-4988-062876BB2E3A}"/>
              </a:ext>
            </a:extLst>
          </p:cNvPr>
          <p:cNvSpPr/>
          <p:nvPr/>
        </p:nvSpPr>
        <p:spPr>
          <a:xfrm>
            <a:off x="-7619" y="0"/>
            <a:ext cx="2631947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E6912-D346-AB06-87B4-DD262FDFC994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0999FA-C5F7-7F23-32FA-0BAB822F7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3220" y="579504"/>
            <a:ext cx="7134106" cy="28426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D06684-E2BF-4B2E-DA17-5BB4CA6F1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3832" y="1832099"/>
            <a:ext cx="4744112" cy="2286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C3C7524-5A0E-C173-D0D5-BD48E0913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8614" y="1529976"/>
            <a:ext cx="1571844" cy="181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E9B288-3B08-2F1D-CC99-8A273CFFBE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2033" y="2110376"/>
            <a:ext cx="2775353" cy="1202949"/>
          </a:xfrm>
          <a:prstGeom prst="rect">
            <a:avLst/>
          </a:prstGeom>
        </p:spPr>
      </p:pic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69A18B12-6A1E-4735-2C63-4C5C547CE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9582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42"/>
    </mc:Choice>
    <mc:Fallback xmlns="">
      <p:transition spd="slow" advTm="13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944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DA79E464-D170-832D-F70B-2C83841B3DB2}"/>
              </a:ext>
            </a:extLst>
          </p:cNvPr>
          <p:cNvSpPr/>
          <p:nvPr/>
        </p:nvSpPr>
        <p:spPr>
          <a:xfrm>
            <a:off x="4032473" y="418010"/>
            <a:ext cx="259454" cy="24713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86A74C9B-15C9-497A-4D58-3D95F5CE3B53}"/>
              </a:ext>
            </a:extLst>
          </p:cNvPr>
          <p:cNvSpPr/>
          <p:nvPr/>
        </p:nvSpPr>
        <p:spPr>
          <a:xfrm>
            <a:off x="3915640" y="3505358"/>
            <a:ext cx="259454" cy="24713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B88623-3C70-B44A-0858-C758854E9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541" y="418010"/>
            <a:ext cx="6420746" cy="15242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3D628A-98F8-3E55-5FC0-94B953783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9793" y="3429000"/>
            <a:ext cx="6962285" cy="2124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062C0-A20F-E1E0-2451-4F809E3B70A9}"/>
              </a:ext>
            </a:extLst>
          </p:cNvPr>
          <p:cNvSpPr/>
          <p:nvPr/>
        </p:nvSpPr>
        <p:spPr>
          <a:xfrm>
            <a:off x="3001993" y="2964844"/>
            <a:ext cx="9190007" cy="140665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4578AF-6673-A940-D192-DB6842FB9471}"/>
              </a:ext>
            </a:extLst>
          </p:cNvPr>
          <p:cNvSpPr/>
          <p:nvPr/>
        </p:nvSpPr>
        <p:spPr>
          <a:xfrm>
            <a:off x="7175712" y="5120116"/>
            <a:ext cx="595223" cy="29329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13A59-65C9-EF0F-B1AC-DE21315AE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0862" y="1474721"/>
            <a:ext cx="1164850" cy="1574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905391-4A2C-0562-466B-EFB4BBEFAB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6354" y="3752492"/>
            <a:ext cx="1280638" cy="2286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096586-5BE3-5DCF-9EB0-DDBFACDF93CA}"/>
              </a:ext>
            </a:extLst>
          </p:cNvPr>
          <p:cNvSpPr txBox="1"/>
          <p:nvPr/>
        </p:nvSpPr>
        <p:spPr>
          <a:xfrm>
            <a:off x="7040880" y="6479180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25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5C23C5B-E38D-9AE9-C543-3A6E2B47A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8251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00"/>
    </mc:Choice>
    <mc:Fallback xmlns="">
      <p:transition spd="slow" advTm="25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2100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996380-FD49-E65E-86C0-6B6989F11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922" y="57462"/>
            <a:ext cx="6416102" cy="63949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B05B13F-C27A-6F51-75C1-A50263779E89}"/>
              </a:ext>
            </a:extLst>
          </p:cNvPr>
          <p:cNvSpPr/>
          <p:nvPr/>
        </p:nvSpPr>
        <p:spPr>
          <a:xfrm>
            <a:off x="7411815" y="3096833"/>
            <a:ext cx="1311561" cy="2041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15C4E8A-5613-3815-1158-9FB3315BDE2B}"/>
              </a:ext>
            </a:extLst>
          </p:cNvPr>
          <p:cNvSpPr/>
          <p:nvPr/>
        </p:nvSpPr>
        <p:spPr>
          <a:xfrm rot="667076">
            <a:off x="8803346" y="3283056"/>
            <a:ext cx="302964" cy="118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AD9AF6-F370-CB1A-9745-40F9AE5BF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6281" y="2884737"/>
            <a:ext cx="2885988" cy="7539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703C967-34B2-C347-9C82-FC27521DF07F}"/>
              </a:ext>
            </a:extLst>
          </p:cNvPr>
          <p:cNvSpPr/>
          <p:nvPr/>
        </p:nvSpPr>
        <p:spPr>
          <a:xfrm>
            <a:off x="4062922" y="6217920"/>
            <a:ext cx="1679510" cy="2345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3D9024-572B-97B2-CEED-AED479BDDFF9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F85856-33A7-45E1-F090-5B93939FB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3994" y="461665"/>
            <a:ext cx="2038635" cy="6813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28B0FD-914D-F7F7-CA83-A1FAD11CC1EA}"/>
              </a:ext>
            </a:extLst>
          </p:cNvPr>
          <p:cNvSpPr txBox="1"/>
          <p:nvPr/>
        </p:nvSpPr>
        <p:spPr>
          <a:xfrm>
            <a:off x="10196419" y="3882327"/>
            <a:ext cx="19955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zip code will not auto-populate. Please the nine-digit number insert inside the textbox.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best results, use the “Find by Address” option.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512181-2697-9C69-C6A8-B8CE9EF33353}"/>
              </a:ext>
            </a:extLst>
          </p:cNvPr>
          <p:cNvSpPr/>
          <p:nvPr/>
        </p:nvSpPr>
        <p:spPr>
          <a:xfrm>
            <a:off x="4062922" y="5382768"/>
            <a:ext cx="1316798" cy="2345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7C7E417-E3BB-34DE-92F0-F642122BBB83}"/>
              </a:ext>
            </a:extLst>
          </p:cNvPr>
          <p:cNvSpPr/>
          <p:nvPr/>
        </p:nvSpPr>
        <p:spPr>
          <a:xfrm>
            <a:off x="4261104" y="3703320"/>
            <a:ext cx="301752" cy="234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7B0404B9-7613-912E-0156-CA24B6F368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12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564"/>
    </mc:Choice>
    <mc:Fallback xmlns="">
      <p:transition spd="slow" advTm="97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77562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52CD9A-6100-AB87-8735-6D86BD0FA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3596" y="224028"/>
            <a:ext cx="6585315" cy="603961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73E08AE-436D-620B-1130-8DFC6F01ABBB}"/>
              </a:ext>
            </a:extLst>
          </p:cNvPr>
          <p:cNvSpPr/>
          <p:nvPr/>
        </p:nvSpPr>
        <p:spPr>
          <a:xfrm>
            <a:off x="4535424" y="405542"/>
            <a:ext cx="256032" cy="2528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B4370F5-2690-69A2-E77D-8CE01B63605D}"/>
              </a:ext>
            </a:extLst>
          </p:cNvPr>
          <p:cNvSpPr/>
          <p:nvPr/>
        </p:nvSpPr>
        <p:spPr>
          <a:xfrm>
            <a:off x="5678424" y="658368"/>
            <a:ext cx="749808" cy="1645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307DE9D-DA8C-1D67-E32B-53CC5656C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185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73"/>
    </mc:Choice>
    <mc:Fallback xmlns="">
      <p:transition spd="slow" advTm="41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4734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405D63-97FC-B522-6DC3-253738A60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494" y="82296"/>
            <a:ext cx="6082934" cy="60624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D30B02-3638-71FC-F498-93C4E9A5C7E2}"/>
              </a:ext>
            </a:extLst>
          </p:cNvPr>
          <p:cNvSpPr/>
          <p:nvPr/>
        </p:nvSpPr>
        <p:spPr>
          <a:xfrm>
            <a:off x="4873752" y="621792"/>
            <a:ext cx="859536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12E5EC-6655-55F8-10A8-44329BF957AC}"/>
              </a:ext>
            </a:extLst>
          </p:cNvPr>
          <p:cNvSpPr/>
          <p:nvPr/>
        </p:nvSpPr>
        <p:spPr>
          <a:xfrm>
            <a:off x="4873752" y="1466088"/>
            <a:ext cx="1069848" cy="2529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87DF99-E5DE-2464-AD20-EFE583D6C0CA}"/>
              </a:ext>
            </a:extLst>
          </p:cNvPr>
          <p:cNvSpPr/>
          <p:nvPr/>
        </p:nvSpPr>
        <p:spPr>
          <a:xfrm>
            <a:off x="4873752" y="2986731"/>
            <a:ext cx="859536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10DF15-87AC-6BF6-56C1-0EDEB568E283}"/>
              </a:ext>
            </a:extLst>
          </p:cNvPr>
          <p:cNvSpPr/>
          <p:nvPr/>
        </p:nvSpPr>
        <p:spPr>
          <a:xfrm>
            <a:off x="4873752" y="4530665"/>
            <a:ext cx="1069848" cy="2529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C48B0BAB-CAF9-1CD7-D5EC-11E56E956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8021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36"/>
    </mc:Choice>
    <mc:Fallback xmlns="">
      <p:transition spd="slow" advTm="44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68418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B1C928-08F3-75A4-F1B1-C4C505E7B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601" y="82296"/>
            <a:ext cx="6775704" cy="6301930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2DDB1C21-E62B-3BD0-9AFE-3DBF0C91F60D}"/>
              </a:ext>
            </a:extLst>
          </p:cNvPr>
          <p:cNvSpPr/>
          <p:nvPr/>
        </p:nvSpPr>
        <p:spPr>
          <a:xfrm>
            <a:off x="7863840" y="4471416"/>
            <a:ext cx="411480" cy="10972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FEE00C76-91D9-D93B-EC24-46905378EF42}"/>
              </a:ext>
            </a:extLst>
          </p:cNvPr>
          <p:cNvSpPr/>
          <p:nvPr/>
        </p:nvSpPr>
        <p:spPr>
          <a:xfrm>
            <a:off x="8144256" y="4696785"/>
            <a:ext cx="411480" cy="10972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214CCB85-D380-4A04-F42F-C6552F5336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1502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090"/>
    </mc:Choice>
    <mc:Fallback xmlns="">
      <p:transition spd="slow" advTm="108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7765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2667035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74CA89-F58D-A23A-CAB9-54A48935E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616" y="230832"/>
            <a:ext cx="5830646" cy="57596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DA29E2-76DC-C477-9B9D-9C2FD0E1C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262" y="2271782"/>
            <a:ext cx="3512330" cy="1603030"/>
          </a:xfrm>
          <a:prstGeom prst="rect">
            <a:avLst/>
          </a:prstGeom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BB7E5BB5-CA2D-1ABE-ADBC-1861F215EA59}"/>
              </a:ext>
            </a:extLst>
          </p:cNvPr>
          <p:cNvSpPr/>
          <p:nvPr/>
        </p:nvSpPr>
        <p:spPr>
          <a:xfrm rot="17813849">
            <a:off x="6666194" y="571500"/>
            <a:ext cx="91223" cy="12531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A09084C6-EFB1-1875-3C6C-67F5155F4F34}"/>
                  </a:ext>
                </a:extLst>
              </p14:cNvPr>
              <p14:cNvContentPartPr/>
              <p14:nvPr/>
            </p14:nvContentPartPr>
            <p14:xfrm>
              <a:off x="6794064" y="658349"/>
              <a:ext cx="3033358" cy="1600219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A09084C6-EFB1-1875-3C6C-67F5155F4F3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85065" y="649349"/>
                <a:ext cx="3050996" cy="1617859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86EED1A6-89EE-4C40-8230-9833378C1163}"/>
              </a:ext>
            </a:extLst>
          </p:cNvPr>
          <p:cNvSpPr/>
          <p:nvPr/>
        </p:nvSpPr>
        <p:spPr>
          <a:xfrm>
            <a:off x="6788317" y="2139696"/>
            <a:ext cx="353147" cy="2377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EB886F-0813-404A-9D9C-D8900C0D69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2823" y="2139696"/>
            <a:ext cx="1123204" cy="989942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3D60D25-87E7-76B0-48F5-6EE742A04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366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00"/>
    </mc:Choice>
    <mc:Fallback xmlns="">
      <p:transition spd="slow" advTm="115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7310DC-0891-CA16-EDE5-83B791B2A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150" y="210184"/>
            <a:ext cx="6479049" cy="6242274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0C121C2-8EB5-F3BD-8999-BE16CC050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776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89"/>
    </mc:Choice>
    <mc:Fallback xmlns="">
      <p:transition spd="slow" advTm="95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2B1C66E-5E32-74D5-84D2-A425277F6F6A}"/>
              </a:ext>
            </a:extLst>
          </p:cNvPr>
          <p:cNvSpPr/>
          <p:nvPr/>
        </p:nvSpPr>
        <p:spPr>
          <a:xfrm rot="5400000">
            <a:off x="-987725" y="987724"/>
            <a:ext cx="4037162" cy="2061713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B1B9735-35DF-ED1C-7743-6810B2694AB0}"/>
              </a:ext>
            </a:extLst>
          </p:cNvPr>
          <p:cNvSpPr/>
          <p:nvPr/>
        </p:nvSpPr>
        <p:spPr>
          <a:xfrm rot="10800000">
            <a:off x="-1" y="-1"/>
            <a:ext cx="4037162" cy="2061713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6E34132-41C0-586F-7ACD-E16C2A857392}"/>
              </a:ext>
            </a:extLst>
          </p:cNvPr>
          <p:cNvSpPr/>
          <p:nvPr/>
        </p:nvSpPr>
        <p:spPr>
          <a:xfrm rot="16200000">
            <a:off x="9142562" y="3808562"/>
            <a:ext cx="4037162" cy="2061713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C416C78-E359-FF26-D33C-AAEBFE66F791}"/>
              </a:ext>
            </a:extLst>
          </p:cNvPr>
          <p:cNvSpPr/>
          <p:nvPr/>
        </p:nvSpPr>
        <p:spPr>
          <a:xfrm>
            <a:off x="8154838" y="4796287"/>
            <a:ext cx="4037162" cy="2061713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E7941A-352E-6AAF-EC72-5BE3E6432D8D}"/>
              </a:ext>
            </a:extLst>
          </p:cNvPr>
          <p:cNvSpPr txBox="1"/>
          <p:nvPr/>
        </p:nvSpPr>
        <p:spPr>
          <a:xfrm>
            <a:off x="3859387" y="454748"/>
            <a:ext cx="653206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Discussion Topics: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1: System Updates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2: LINQ Introduction</a:t>
            </a:r>
          </a:p>
          <a:p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3: Set-Up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4: Navigating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5: Application Packet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9F33F7-0892-F0EA-4004-A385F9237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98" y="4248356"/>
            <a:ext cx="2260123" cy="9747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EA26F0-1B0C-A63C-A2C7-0EF424783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92" y="355499"/>
            <a:ext cx="1284128" cy="1350712"/>
          </a:xfrm>
          <a:prstGeom prst="rect">
            <a:avLst/>
          </a:prstGeom>
        </p:spPr>
      </p:pic>
      <p:pic>
        <p:nvPicPr>
          <p:cNvPr id="16" name="Picture 15" descr="Break for a Plate Alabama">
            <a:extLst>
              <a:ext uri="{FF2B5EF4-FFF2-40B4-BE49-F238E27FC236}">
                <a16:creationId xmlns:a16="http://schemas.microsoft.com/office/drawing/2014/main" id="{718F5002-6451-1255-DE6C-520A374AE8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565" y="4839418"/>
            <a:ext cx="1516632" cy="17694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482A83AA-3F00-6BE0-6292-94A7CF389DE2}"/>
              </a:ext>
            </a:extLst>
          </p:cNvPr>
          <p:cNvSpPr/>
          <p:nvPr/>
        </p:nvSpPr>
        <p:spPr>
          <a:xfrm>
            <a:off x="264539" y="6586945"/>
            <a:ext cx="418203" cy="23472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EC3FD-F028-7F8D-26BA-1184072A6B65}"/>
              </a:ext>
            </a:extLst>
          </p:cNvPr>
          <p:cNvSpPr txBox="1"/>
          <p:nvPr/>
        </p:nvSpPr>
        <p:spPr>
          <a:xfrm>
            <a:off x="673552" y="6502501"/>
            <a:ext cx="6047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*Click </a:t>
            </a:r>
            <a:r>
              <a:rPr lang="en-US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access LINQ’s SFSP Sponsor User Manual.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EB91901-ED30-02CC-5551-83D13CB88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5666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89"/>
    </mc:Choice>
    <mc:Fallback xmlns="">
      <p:transition spd="slow" advTm="75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981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47EBE-E6E9-313B-D049-CBC278C8A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072" y="90924"/>
            <a:ext cx="5918256" cy="6397744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26EA0E4-E159-D2E4-8843-4F2147C88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4446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71"/>
    </mc:Choice>
    <mc:Fallback xmlns="">
      <p:transition spd="slow" advTm="31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390033-7257-6585-6817-C6F839BD9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188" y="223927"/>
            <a:ext cx="6946480" cy="618244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90C326C-9E3C-4A18-C279-A65638912655}"/>
              </a:ext>
            </a:extLst>
          </p:cNvPr>
          <p:cNvSpPr/>
          <p:nvPr/>
        </p:nvSpPr>
        <p:spPr>
          <a:xfrm>
            <a:off x="4434840" y="3392790"/>
            <a:ext cx="265176" cy="2651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0CEEB50E-32B4-072F-574B-64D8BED96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8070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76"/>
    </mc:Choice>
    <mc:Fallback xmlns="">
      <p:transition spd="slow" advTm="38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13745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F82FF46-F370-1218-D74A-3C3602111B33}"/>
              </a:ext>
            </a:extLst>
          </p:cNvPr>
          <p:cNvSpPr/>
          <p:nvPr/>
        </p:nvSpPr>
        <p:spPr>
          <a:xfrm rot="2769215">
            <a:off x="3370132" y="408877"/>
            <a:ext cx="532709" cy="112143"/>
          </a:xfrm>
          <a:prstGeom prst="rightArrow">
            <a:avLst/>
          </a:prstGeom>
          <a:solidFill>
            <a:srgbClr val="264982"/>
          </a:solidFill>
          <a:ln>
            <a:solidFill>
              <a:srgbClr val="2649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0CAFE-497C-BB06-5490-DF68F5868E94}"/>
              </a:ext>
            </a:extLst>
          </p:cNvPr>
          <p:cNvSpPr txBox="1"/>
          <p:nvPr/>
        </p:nvSpPr>
        <p:spPr>
          <a:xfrm>
            <a:off x="9942576" y="2318242"/>
            <a:ext cx="2478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section will be completed by ALSDE.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8922A6-3D69-CF1A-DFFC-BE9E88191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486" y="723484"/>
            <a:ext cx="6586506" cy="5248115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2A485A9-4ED8-85E3-F1DB-4B01ACC01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882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46"/>
    </mc:Choice>
    <mc:Fallback xmlns="">
      <p:transition spd="slow" advTm="20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3FBAF-C7FA-F665-8519-0CCDD1FED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754" y="-2572"/>
            <a:ext cx="5446036" cy="56418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E01E4E-4C14-C5C2-B957-9B8CC64D0E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494" y="5770864"/>
            <a:ext cx="5284490" cy="681594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967B696D-8CB0-687E-93E5-B98D4E7D6A11}"/>
              </a:ext>
            </a:extLst>
          </p:cNvPr>
          <p:cNvSpPr/>
          <p:nvPr/>
        </p:nvSpPr>
        <p:spPr>
          <a:xfrm>
            <a:off x="4473994" y="5770864"/>
            <a:ext cx="302964" cy="118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9571E0A-66D0-D2E6-0548-80F8DF9A30E2}"/>
              </a:ext>
            </a:extLst>
          </p:cNvPr>
          <p:cNvSpPr/>
          <p:nvPr/>
        </p:nvSpPr>
        <p:spPr>
          <a:xfrm>
            <a:off x="7434072" y="5924659"/>
            <a:ext cx="575967" cy="3639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F69014B-172E-1BD3-1CD8-5606BAA3C7BC}"/>
              </a:ext>
            </a:extLst>
          </p:cNvPr>
          <p:cNvSpPr/>
          <p:nvPr/>
        </p:nvSpPr>
        <p:spPr>
          <a:xfrm>
            <a:off x="9008079" y="6124732"/>
            <a:ext cx="1248441" cy="3639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073EE-1A56-6790-E37F-827CF6305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754" y="68559"/>
            <a:ext cx="5263230" cy="4832625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38289918-F76F-6721-EA77-D66AECE7A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3214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29"/>
    </mc:Choice>
    <mc:Fallback xmlns="">
      <p:transition spd="slow" advTm="31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006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Warnings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F3E14-1339-40DA-7B86-390243ED83BA}"/>
              </a:ext>
            </a:extLst>
          </p:cNvPr>
          <p:cNvSpPr txBox="1"/>
          <p:nvPr/>
        </p:nvSpPr>
        <p:spPr>
          <a:xfrm>
            <a:off x="4896880" y="5179610"/>
            <a:ext cx="4284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“Edit” returns back to the Sponsor Application for revisions to be made.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“Finish” returns back to the Application Packet.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90FB8A-5158-8902-7180-D1B7F5803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9494" y="310759"/>
            <a:ext cx="7221510" cy="428304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CDFA115-C20E-EC1D-1E68-403F6E46CBC9}"/>
              </a:ext>
            </a:extLst>
          </p:cNvPr>
          <p:cNvSpPr/>
          <p:nvPr/>
        </p:nvSpPr>
        <p:spPr>
          <a:xfrm>
            <a:off x="6207108" y="2820321"/>
            <a:ext cx="495444" cy="31607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4573E67-C09F-E805-C4F0-02D3E40D5B5C}"/>
              </a:ext>
            </a:extLst>
          </p:cNvPr>
          <p:cNvSpPr/>
          <p:nvPr/>
        </p:nvSpPr>
        <p:spPr>
          <a:xfrm>
            <a:off x="6727227" y="4072961"/>
            <a:ext cx="1486044" cy="3887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89567-EE95-2FAF-630C-63D3C8DFA993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1, page 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C295F4-259C-D2CD-432E-236F65ED3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970" y="1920239"/>
            <a:ext cx="1817820" cy="749809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F3B9CBC7-3AFA-C561-6389-1EF22373C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6907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0"/>
    </mc:Choice>
    <mc:Fallback xmlns="">
      <p:transition spd="slow" advTm="20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0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 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Warnings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2B2F6A-13B7-8371-9A84-DF338434E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653" y="3989113"/>
            <a:ext cx="7566051" cy="5525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2E0D7E-3AAA-D5F6-F7F7-CD6274D5B5C9}"/>
              </a:ext>
            </a:extLst>
          </p:cNvPr>
          <p:cNvSpPr txBox="1"/>
          <p:nvPr/>
        </p:nvSpPr>
        <p:spPr>
          <a:xfrm>
            <a:off x="3470251" y="2856831"/>
            <a:ext cx="83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 messages must be resolved before the application can be submitted and approved.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2CD384-7040-5985-1B4A-36BF2891C083}"/>
              </a:ext>
            </a:extLst>
          </p:cNvPr>
          <p:cNvSpPr txBox="1"/>
          <p:nvPr/>
        </p:nvSpPr>
        <p:spPr>
          <a:xfrm>
            <a:off x="3470251" y="4805370"/>
            <a:ext cx="8376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Warning messages will not stop the submittal or approval options, but please make sure to review the warning messages.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F103F6-697A-A21A-85FB-C69669763F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1653" y="381348"/>
            <a:ext cx="7373379" cy="18004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F2728F-C928-9DAE-0546-9E0444F81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1653" y="873710"/>
            <a:ext cx="7421011" cy="157184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B3CD318-03E4-EA31-A991-83F2C641163E}"/>
              </a:ext>
            </a:extLst>
          </p:cNvPr>
          <p:cNvSpPr/>
          <p:nvPr/>
        </p:nvSpPr>
        <p:spPr>
          <a:xfrm>
            <a:off x="4520184" y="609980"/>
            <a:ext cx="947928" cy="1946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2B2CE20D-5D0C-C387-37E9-458F5B691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202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36"/>
    </mc:Choice>
    <mc:Fallback xmlns="">
      <p:transition spd="slow" advTm="52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Warnings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90FB8A-5158-8902-7180-D1B7F5803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9494" y="310759"/>
            <a:ext cx="7221510" cy="428304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4573E67-C09F-E805-C4F0-02D3E40D5B5C}"/>
              </a:ext>
            </a:extLst>
          </p:cNvPr>
          <p:cNvSpPr/>
          <p:nvPr/>
        </p:nvSpPr>
        <p:spPr>
          <a:xfrm>
            <a:off x="6727227" y="4072961"/>
            <a:ext cx="1486044" cy="3887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A267B-DA9D-76EF-97D6-2CF41ED28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970" y="1920239"/>
            <a:ext cx="1817820" cy="749809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2B61FE5-B0A1-B6B7-D6F1-DA81B27D5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1696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6"/>
    </mc:Choice>
    <mc:Fallback xmlns="">
      <p:transition spd="slow" advTm="11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95054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39219D-A9A9-11B1-4622-966AEE91A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297" y="0"/>
            <a:ext cx="6665976" cy="6495054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7783EC8A-C2E4-3E98-6043-46EBB491E353}"/>
              </a:ext>
            </a:extLst>
          </p:cNvPr>
          <p:cNvSpPr/>
          <p:nvPr/>
        </p:nvSpPr>
        <p:spPr>
          <a:xfrm>
            <a:off x="4773169" y="2986320"/>
            <a:ext cx="539495" cy="2399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5FC0C2A-B206-8F80-AF32-7D8B65CF8D48}"/>
              </a:ext>
            </a:extLst>
          </p:cNvPr>
          <p:cNvSpPr/>
          <p:nvPr/>
        </p:nvSpPr>
        <p:spPr>
          <a:xfrm>
            <a:off x="6251449" y="2986319"/>
            <a:ext cx="954023" cy="23991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AF1F4B1-BFDA-C3AA-3754-F68A3253944B}"/>
              </a:ext>
            </a:extLst>
          </p:cNvPr>
          <p:cNvSpPr/>
          <p:nvPr/>
        </p:nvSpPr>
        <p:spPr>
          <a:xfrm>
            <a:off x="8723376" y="2856897"/>
            <a:ext cx="539496" cy="3693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EDA1E7D-5020-88B8-E824-6DC1BF75E5F2}"/>
              </a:ext>
            </a:extLst>
          </p:cNvPr>
          <p:cNvSpPr/>
          <p:nvPr/>
        </p:nvSpPr>
        <p:spPr>
          <a:xfrm>
            <a:off x="9262872" y="2984715"/>
            <a:ext cx="539495" cy="2399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996E0177-F39E-F529-D5E0-B6D51F50BB87}"/>
              </a:ext>
            </a:extLst>
          </p:cNvPr>
          <p:cNvSpPr/>
          <p:nvPr/>
        </p:nvSpPr>
        <p:spPr>
          <a:xfrm>
            <a:off x="6096000" y="3352388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9632D5-6B7B-5209-E844-FD8D8D9EF25F}"/>
              </a:ext>
            </a:extLst>
          </p:cNvPr>
          <p:cNvSpPr/>
          <p:nvPr/>
        </p:nvSpPr>
        <p:spPr>
          <a:xfrm>
            <a:off x="7330440" y="4233672"/>
            <a:ext cx="325850" cy="2103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337EBA7-F269-3073-A83C-56CAB5A21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169" y="5035876"/>
            <a:ext cx="6463180" cy="695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027951-AD88-CA97-FB02-D2256D078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3169" y="1371600"/>
            <a:ext cx="1735525" cy="10241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79EAB9-5C86-7D65-C264-06257815AF13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29</a:t>
            </a:r>
          </a:p>
        </p:txBody>
      </p:sp>
      <p:sp>
        <p:nvSpPr>
          <p:cNvPr id="6" name="Left Bracket 5">
            <a:extLst>
              <a:ext uri="{FF2B5EF4-FFF2-40B4-BE49-F238E27FC236}">
                <a16:creationId xmlns:a16="http://schemas.microsoft.com/office/drawing/2014/main" id="{49F5BDFF-AB45-8054-8B1F-67707661CCDF}"/>
              </a:ext>
            </a:extLst>
          </p:cNvPr>
          <p:cNvSpPr/>
          <p:nvPr/>
        </p:nvSpPr>
        <p:spPr>
          <a:xfrm>
            <a:off x="4264154" y="3224624"/>
            <a:ext cx="454151" cy="1811252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8C280-1FFF-1ECC-D7DF-FA24BB479E41}"/>
              </a:ext>
            </a:extLst>
          </p:cNvPr>
          <p:cNvSpPr txBox="1"/>
          <p:nvPr/>
        </p:nvSpPr>
        <p:spPr>
          <a:xfrm>
            <a:off x="3102579" y="3738217"/>
            <a:ext cx="1161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Sponsor</a:t>
            </a:r>
          </a:p>
          <a:p>
            <a:r>
              <a:rPr lang="en-US" dirty="0"/>
              <a:t>Level</a:t>
            </a:r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id="{70BADE08-8520-459C-ECDF-5A7EB2C80D81}"/>
              </a:ext>
            </a:extLst>
          </p:cNvPr>
          <p:cNvSpPr/>
          <p:nvPr/>
        </p:nvSpPr>
        <p:spPr>
          <a:xfrm>
            <a:off x="4570373" y="5338036"/>
            <a:ext cx="64008" cy="455210"/>
          </a:xfrm>
          <a:prstGeom prst="leftBracke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71F0CC-ABC8-53A8-A3DB-0175A25EB465}"/>
              </a:ext>
            </a:extLst>
          </p:cNvPr>
          <p:cNvSpPr txBox="1"/>
          <p:nvPr/>
        </p:nvSpPr>
        <p:spPr>
          <a:xfrm>
            <a:off x="3683366" y="5321934"/>
            <a:ext cx="750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Site</a:t>
            </a:r>
          </a:p>
          <a:p>
            <a:r>
              <a:rPr lang="en-US" dirty="0"/>
              <a:t>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E2E436-C0DC-9B57-E0D1-8559C33DFB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9218" y="3576795"/>
            <a:ext cx="6088717" cy="153224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94547D36-89C0-AD19-ED96-BAFAABBA3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9635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40"/>
    </mc:Choice>
    <mc:Fallback xmlns="">
      <p:transition spd="slow" advTm="120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71719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419BF4-8D19-88B6-BD1F-5A0E86CE7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216" y="40536"/>
            <a:ext cx="5884847" cy="644813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AB32677-6CA4-A540-5FFA-5CD427508C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655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71"/>
    </mc:Choice>
    <mc:Fallback xmlns="">
      <p:transition spd="slow" advTm="111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981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6475AD-569B-FD14-4CE1-5E620DD46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957" y="120356"/>
            <a:ext cx="5905748" cy="621174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D579866-8C20-1097-F843-F5CE1440D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32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978"/>
    </mc:Choice>
    <mc:Fallback xmlns="">
      <p:transition spd="slow" advTm="91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2096AB-811C-EE97-D046-BC9D89378A12}"/>
              </a:ext>
            </a:extLst>
          </p:cNvPr>
          <p:cNvSpPr/>
          <p:nvPr/>
        </p:nvSpPr>
        <p:spPr>
          <a:xfrm>
            <a:off x="-15240" y="0"/>
            <a:ext cx="12207240" cy="1457864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*NOTICE*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2A1995A-D73F-A73D-8BB5-F128CA608359}"/>
              </a:ext>
            </a:extLst>
          </p:cNvPr>
          <p:cNvSpPr/>
          <p:nvPr/>
        </p:nvSpPr>
        <p:spPr>
          <a:xfrm>
            <a:off x="864183" y="1457864"/>
            <a:ext cx="10110159" cy="5323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64982"/>
              </a:solidFill>
            </a:endParaRPr>
          </a:p>
          <a:p>
            <a:pPr algn="ctr"/>
            <a:endParaRPr lang="en-US" dirty="0">
              <a:solidFill>
                <a:srgbClr val="26498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br>
              <a:rPr lang="en-US" dirty="0">
                <a:solidFill>
                  <a:srgbClr val="26498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Alabama State Department of Education Child Nutrition Programs will begin utilizing a new operating system for the SFSP. </a:t>
            </a:r>
          </a:p>
          <a:p>
            <a:pPr algn="ctr"/>
            <a:endParaRPr lang="en-US" dirty="0">
              <a:solidFill>
                <a:srgbClr val="26498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rgbClr val="26498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rgbClr val="26498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rgbClr val="26498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current online application system will still be accessible to program users for historical data purposes.</a:t>
            </a:r>
          </a:p>
          <a:p>
            <a:pPr algn="ctr"/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will this affect? ALL SFSP SPONSORS!</a:t>
            </a:r>
          </a:p>
          <a:p>
            <a:pPr algn="ctr"/>
            <a:endParaRPr lang="en-US" dirty="0">
              <a:solidFill>
                <a:srgbClr val="264982"/>
              </a:solidFill>
            </a:endParaRPr>
          </a:p>
          <a:p>
            <a:pPr algn="ctr"/>
            <a:endParaRPr lang="en-US" dirty="0">
              <a:solidFill>
                <a:srgbClr val="264982"/>
              </a:solidFill>
            </a:endParaRPr>
          </a:p>
          <a:p>
            <a:pPr algn="ctr"/>
            <a:endParaRPr lang="en-US" dirty="0">
              <a:solidFill>
                <a:srgbClr val="264982"/>
              </a:solidFill>
            </a:endParaRPr>
          </a:p>
          <a:p>
            <a:pPr algn="ctr"/>
            <a:endParaRPr lang="en-US" dirty="0">
              <a:solidFill>
                <a:srgbClr val="264982"/>
              </a:solidFill>
            </a:endParaRPr>
          </a:p>
          <a:p>
            <a:pPr algn="ctr"/>
            <a:endParaRPr lang="en-US" dirty="0">
              <a:solidFill>
                <a:srgbClr val="264982"/>
              </a:solidFill>
            </a:endParaRPr>
          </a:p>
          <a:p>
            <a:pPr algn="ctr"/>
            <a:endParaRPr lang="en-US" dirty="0">
              <a:solidFill>
                <a:srgbClr val="26498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FF23A-C052-6E8D-8BAC-4E5750FD7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537" y="5615315"/>
            <a:ext cx="3009452" cy="9753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EA8A81-E4F8-EB2B-21CF-18296340DBC6}"/>
              </a:ext>
            </a:extLst>
          </p:cNvPr>
          <p:cNvSpPr txBox="1"/>
          <p:nvPr/>
        </p:nvSpPr>
        <p:spPr>
          <a:xfrm>
            <a:off x="0" y="0"/>
            <a:ext cx="285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9AB99E-3A5C-A508-A267-A77B7664E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942" y="2915728"/>
            <a:ext cx="2708640" cy="975313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2D61574-8558-BDC6-89F7-049042EE8C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745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64"/>
    </mc:Choice>
    <mc:Fallback xmlns="">
      <p:transition spd="slow" advTm="37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00738-2E31-2B70-CA02-1BF87BD8E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3859" y="688890"/>
            <a:ext cx="7240010" cy="4858428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1DB012B-A6C1-E07A-4981-CFFC4F3DBB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9182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95"/>
    </mc:Choice>
    <mc:Fallback xmlns="">
      <p:transition spd="slow" advTm="44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Management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326CFB-C99A-679C-1F7A-F0EA55CC9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2644" y="230832"/>
            <a:ext cx="7553619" cy="5947568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9691E55-BDF6-D5F6-A2F1-011E7F4C4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1506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04"/>
    </mc:Choice>
    <mc:Fallback xmlns="">
      <p:transition spd="slow" advTm="34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Production Facility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39219D-A9A9-11B1-4622-966AEE91A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297" y="0"/>
            <a:ext cx="6665976" cy="6495054"/>
          </a:xfrm>
          <a:prstGeom prst="rect">
            <a:avLst/>
          </a:prstGeom>
        </p:spPr>
      </p:pic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996E0177-F39E-F529-D5E0-B6D51F50BB87}"/>
              </a:ext>
            </a:extLst>
          </p:cNvPr>
          <p:cNvSpPr/>
          <p:nvPr/>
        </p:nvSpPr>
        <p:spPr>
          <a:xfrm>
            <a:off x="6103620" y="3718148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5D1EE1-846F-779E-E14C-B794113D7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351" y="5051582"/>
            <a:ext cx="6482481" cy="69542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8A0228B9-38B7-C2F5-A4ED-F723D993A5B2}"/>
              </a:ext>
            </a:extLst>
          </p:cNvPr>
          <p:cNvSpPr/>
          <p:nvPr/>
        </p:nvSpPr>
        <p:spPr>
          <a:xfrm>
            <a:off x="4322500" y="3718148"/>
            <a:ext cx="331797" cy="18637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82DC4C-0431-6675-1CCB-F2434994F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6658" y="3345598"/>
            <a:ext cx="1740094" cy="1748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23398C-3C5A-DC3F-27E5-0DAA6F88F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8594" y="3900490"/>
            <a:ext cx="1098158" cy="1522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E4390F1-148F-3915-F51E-E92DC17730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8594" y="3721556"/>
            <a:ext cx="604476" cy="142724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057D8E1B-5D94-1A95-3AA8-9118D237A4D2}"/>
              </a:ext>
            </a:extLst>
          </p:cNvPr>
          <p:cNvSpPr/>
          <p:nvPr/>
        </p:nvSpPr>
        <p:spPr>
          <a:xfrm>
            <a:off x="9162289" y="2751000"/>
            <a:ext cx="1244464" cy="22265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Left 27">
            <a:extLst>
              <a:ext uri="{FF2B5EF4-FFF2-40B4-BE49-F238E27FC236}">
                <a16:creationId xmlns:a16="http://schemas.microsoft.com/office/drawing/2014/main" id="{A59F6E94-22D2-7E93-B19F-B2B7BD677E72}"/>
              </a:ext>
            </a:extLst>
          </p:cNvPr>
          <p:cNvSpPr/>
          <p:nvPr/>
        </p:nvSpPr>
        <p:spPr>
          <a:xfrm>
            <a:off x="9784521" y="3206257"/>
            <a:ext cx="526211" cy="146649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82ED12-0475-A123-E46C-C3100BC565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930" y="1401078"/>
            <a:ext cx="1817820" cy="7498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20CB3A-4C2F-0F1C-7742-5CED267D64F8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D3C8D-D101-820F-611C-B2210E44B7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7771" y="3566820"/>
            <a:ext cx="4090238" cy="1151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B82986-E4A5-06F8-DEAA-3583E85C5A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7503" y="3563454"/>
            <a:ext cx="770613" cy="152299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61B9955B-556B-E1C6-76A4-B8A3103EBF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9814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72"/>
    </mc:Choice>
    <mc:Fallback xmlns="">
      <p:transition spd="slow" advTm="127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7ECF5-9685-DD7C-28F1-C5FFB01D4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F42F19-499E-6A5D-011C-7A3DB044810B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B36E5B-A8A5-37F9-1BD1-C51039AC0AF3}"/>
              </a:ext>
            </a:extLst>
          </p:cNvPr>
          <p:cNvSpPr txBox="1"/>
          <p:nvPr/>
        </p:nvSpPr>
        <p:spPr>
          <a:xfrm>
            <a:off x="0" y="650135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F3A01B-612E-2DA5-0EDC-04EFC73B5E5A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Production 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C80B30-D2A1-619B-F822-588AE461977B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FFFE36-EE9C-2EA1-F352-282B87A08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913" y="880802"/>
            <a:ext cx="7509242" cy="39463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AE9C3F-3B08-0691-6D3D-5F6C9EC8F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092" y="3752709"/>
            <a:ext cx="7116168" cy="181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A21700-F588-80DB-2658-3B6B88357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7913" y="3483183"/>
            <a:ext cx="7509242" cy="1344009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9A6137D1-ED85-4393-1FB8-5C5419F73808}"/>
              </a:ext>
            </a:extLst>
          </p:cNvPr>
          <p:cNvSpPr/>
          <p:nvPr/>
        </p:nvSpPr>
        <p:spPr>
          <a:xfrm rot="2166984">
            <a:off x="8260960" y="4721669"/>
            <a:ext cx="704088" cy="28346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1236B9C1-C255-948A-D0DC-43A3DAEB4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2256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95"/>
    </mc:Choice>
    <mc:Fallback xmlns="">
      <p:transition spd="slow" advTm="16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0135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Production 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E29E23-4492-8726-380F-F764CFD85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458" y="230832"/>
            <a:ext cx="7459116" cy="603969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9426375-5CD1-0670-E814-22B976D0B609}"/>
              </a:ext>
            </a:extLst>
          </p:cNvPr>
          <p:cNvSpPr/>
          <p:nvPr/>
        </p:nvSpPr>
        <p:spPr>
          <a:xfrm>
            <a:off x="3877056" y="3108960"/>
            <a:ext cx="310896" cy="2468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9DDD9B-3140-0B88-0A9B-903D92B4E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964" y="0"/>
            <a:ext cx="2714276" cy="1579952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5C573828-887E-2DF5-BAEC-4B14B00C0261}"/>
              </a:ext>
            </a:extLst>
          </p:cNvPr>
          <p:cNvSpPr/>
          <p:nvPr/>
        </p:nvSpPr>
        <p:spPr>
          <a:xfrm>
            <a:off x="9063985" y="659701"/>
            <a:ext cx="356616" cy="1302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7AFA06DE-A925-4832-6EAB-5445244DB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4897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55"/>
    </mc:Choice>
    <mc:Fallback xmlns="">
      <p:transition spd="slow" advTm="104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Production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504D2-E8D4-78E6-ED1E-C62E76DF6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17" y="95509"/>
            <a:ext cx="5646411" cy="626144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63996C0-C7B2-46D9-E4AA-F93585497CDF}"/>
              </a:ext>
            </a:extLst>
          </p:cNvPr>
          <p:cNvSpPr/>
          <p:nvPr/>
        </p:nvSpPr>
        <p:spPr>
          <a:xfrm>
            <a:off x="7296912" y="6117336"/>
            <a:ext cx="493776" cy="3351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E16430D-8497-112B-BCB2-24E5AC244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0696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082"/>
    </mc:Choice>
    <mc:Fallback xmlns="">
      <p:transition spd="slow" advTm="84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F872-89A2-32FB-6938-9F33A4E18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41430A-0E08-E907-D9FF-DAB4F2418271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0BC097-4047-68B3-7817-E4BFF4461F35}"/>
              </a:ext>
            </a:extLst>
          </p:cNvPr>
          <p:cNvSpPr txBox="1"/>
          <p:nvPr/>
        </p:nvSpPr>
        <p:spPr>
          <a:xfrm>
            <a:off x="0" y="650135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03BE68-EE9A-86B7-7982-D3CA6D550730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Production 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0D87F9-6D66-4191-B3A9-BD97C7A5C66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1257B1-071B-FE36-5969-D0DC2C460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913" y="880802"/>
            <a:ext cx="7509242" cy="39463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931EF4-1A3F-8107-1527-18F657D02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092" y="3752709"/>
            <a:ext cx="7116168" cy="181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EADA05-31F4-F2FB-485C-A00FF14FC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823" y="3969919"/>
            <a:ext cx="1185632" cy="145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C8654D-7307-0558-F6CE-2CD4ACE157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9455" y="3966401"/>
            <a:ext cx="746689" cy="1453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8DB322-37A9-D0DE-8980-914F42A1C4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6092" y="3915421"/>
            <a:ext cx="838317" cy="181000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5D6FA421-E75B-7AE1-AA58-F9347F4CE7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9454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05"/>
    </mc:Choice>
    <mc:Fallback xmlns="">
      <p:transition spd="slow" advTm="23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Detail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39219D-A9A9-11B1-4622-966AEE91A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199" y="0"/>
            <a:ext cx="6291073" cy="6129764"/>
          </a:xfrm>
          <a:prstGeom prst="rect">
            <a:avLst/>
          </a:prstGeom>
        </p:spPr>
      </p:pic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996E0177-F39E-F529-D5E0-B6D51F50BB87}"/>
              </a:ext>
            </a:extLst>
          </p:cNvPr>
          <p:cNvSpPr/>
          <p:nvPr/>
        </p:nvSpPr>
        <p:spPr>
          <a:xfrm>
            <a:off x="6286500" y="3651861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5D1EE1-846F-779E-E14C-B794113D7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255" y="4738394"/>
            <a:ext cx="6125865" cy="69542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8A0228B9-38B7-C2F5-A4ED-F723D993A5B2}"/>
              </a:ext>
            </a:extLst>
          </p:cNvPr>
          <p:cNvSpPr/>
          <p:nvPr/>
        </p:nvSpPr>
        <p:spPr>
          <a:xfrm>
            <a:off x="4663059" y="3651861"/>
            <a:ext cx="331797" cy="18637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82DC4C-0431-6675-1CCB-F2434994F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004" y="3139789"/>
            <a:ext cx="1832748" cy="20907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E4390F1-148F-3915-F51E-E92DC17730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7460" y="3509137"/>
            <a:ext cx="604476" cy="14272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DC80A5E-B03D-CA42-B7BB-3FFBA976D5DD}"/>
              </a:ext>
            </a:extLst>
          </p:cNvPr>
          <p:cNvSpPr/>
          <p:nvPr/>
        </p:nvSpPr>
        <p:spPr>
          <a:xfrm>
            <a:off x="4929231" y="5622149"/>
            <a:ext cx="1543959" cy="1863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F7033D-F784-1BB1-D834-2D8BE558F726}"/>
              </a:ext>
            </a:extLst>
          </p:cNvPr>
          <p:cNvCxnSpPr>
            <a:cxnSpLocks/>
          </p:cNvCxnSpPr>
          <p:nvPr/>
        </p:nvCxnSpPr>
        <p:spPr>
          <a:xfrm>
            <a:off x="5486634" y="5847718"/>
            <a:ext cx="0" cy="16459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296061B-3EE6-D063-77AA-F3A338C56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7090" y="1325881"/>
            <a:ext cx="1817820" cy="781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F2D961-03EC-CEDE-A7A1-B22942A012E1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767E61-5F08-C481-3113-01B9522C92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196" y="6050634"/>
            <a:ext cx="6291073" cy="369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E26752-CCA4-2076-DA3B-8A5BCC13B4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87090" y="3352591"/>
            <a:ext cx="5029902" cy="156546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68F0F66F-6353-E468-0CD6-8DCE06AC9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0482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16"/>
    </mc:Choice>
    <mc:Fallback xmlns="">
      <p:transition spd="slow" advTm="39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Detail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97C1C9-D3FB-9203-C50D-39A5A71C2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539" y="197465"/>
            <a:ext cx="6419653" cy="6208907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F156E592-69B2-1DAB-5D93-0A39E8A114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5599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61"/>
    </mc:Choice>
    <mc:Fallback xmlns="">
      <p:transition spd="slow" advTm="121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14558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Detail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46CCCA-03FE-F6CB-09E5-913624703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6471" y="114537"/>
            <a:ext cx="6779169" cy="629183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79E3DF0-45AE-6DEA-A8C7-4D55C3F051DB}"/>
              </a:ext>
            </a:extLst>
          </p:cNvPr>
          <p:cNvSpPr/>
          <p:nvPr/>
        </p:nvSpPr>
        <p:spPr>
          <a:xfrm>
            <a:off x="4325112" y="3035808"/>
            <a:ext cx="310896" cy="2377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AE438B58-4087-3A9C-62B9-677C58F6D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9330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667"/>
    </mc:Choice>
    <mc:Fallback xmlns="">
      <p:transition spd="slow" advTm="112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oung multiracial friends">
            <a:extLst>
              <a:ext uri="{FF2B5EF4-FFF2-40B4-BE49-F238E27FC236}">
                <a16:creationId xmlns:a16="http://schemas.microsoft.com/office/drawing/2014/main" id="{F302BFA4-F712-6013-7411-1B62B74D6E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8" b="-349"/>
          <a:stretch/>
        </p:blipFill>
        <p:spPr>
          <a:xfrm>
            <a:off x="1" y="-4814"/>
            <a:ext cx="12207240" cy="63798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DB20767-5B93-90F0-CC97-156D8A43ABDB}"/>
              </a:ext>
            </a:extLst>
          </p:cNvPr>
          <p:cNvSpPr/>
          <p:nvPr/>
        </p:nvSpPr>
        <p:spPr>
          <a:xfrm>
            <a:off x="-7620" y="6260240"/>
            <a:ext cx="12207240" cy="59776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D887E7-7E82-5B2E-66B4-69DC1C3CA64F}"/>
              </a:ext>
            </a:extLst>
          </p:cNvPr>
          <p:cNvSpPr/>
          <p:nvPr/>
        </p:nvSpPr>
        <p:spPr>
          <a:xfrm>
            <a:off x="-7619" y="0"/>
            <a:ext cx="2508273" cy="11404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4412CB-7DC5-C715-D067-BC382890EE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20" y="1"/>
            <a:ext cx="2500654" cy="1170940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801CC7C-3D7A-7BD0-C55B-AA7AFF266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9181676"/>
              </p:ext>
            </p:extLst>
          </p:nvPr>
        </p:nvGraphicFramePr>
        <p:xfrm>
          <a:off x="1980240" y="1140453"/>
          <a:ext cx="989833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3CDA131-9D38-3164-1FFE-1E99AEBF7ECA}"/>
              </a:ext>
            </a:extLst>
          </p:cNvPr>
          <p:cNvSpPr txBox="1"/>
          <p:nvPr/>
        </p:nvSpPr>
        <p:spPr>
          <a:xfrm>
            <a:off x="2875897" y="6390723"/>
            <a:ext cx="35823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14" name="Straight Connector 4">
            <a:extLst>
              <a:ext uri="{FF2B5EF4-FFF2-40B4-BE49-F238E27FC236}">
                <a16:creationId xmlns:a16="http://schemas.microsoft.com/office/drawing/2014/main" id="{CAFB15CE-B74D-65E8-8FE0-B42FA9197D0A}"/>
              </a:ext>
            </a:extLst>
          </p:cNvPr>
          <p:cNvSpPr txBox="1"/>
          <p:nvPr/>
        </p:nvSpPr>
        <p:spPr>
          <a:xfrm rot="5400000">
            <a:off x="1598335" y="1823150"/>
            <a:ext cx="21753" cy="1129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0" rIns="12700" bIns="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B0568D-9BD2-A734-2B84-E625F34D7503}"/>
              </a:ext>
            </a:extLst>
          </p:cNvPr>
          <p:cNvGrpSpPr/>
          <p:nvPr/>
        </p:nvGrpSpPr>
        <p:grpSpPr>
          <a:xfrm rot="5400000">
            <a:off x="1882990" y="1492507"/>
            <a:ext cx="602898" cy="91440"/>
            <a:chOff x="2759856" y="1520562"/>
            <a:chExt cx="602898" cy="91440"/>
          </a:xfrm>
        </p:grpSpPr>
        <p:sp>
          <p:nvSpPr>
            <p:cNvPr id="16" name="Straight Connector 3">
              <a:extLst>
                <a:ext uri="{FF2B5EF4-FFF2-40B4-BE49-F238E27FC236}">
                  <a16:creationId xmlns:a16="http://schemas.microsoft.com/office/drawing/2014/main" id="{85099B5F-98F9-9E2D-2A82-328DFB2AF2B9}"/>
                </a:ext>
              </a:extLst>
            </p:cNvPr>
            <p:cNvSpPr/>
            <p:nvPr/>
          </p:nvSpPr>
          <p:spPr>
            <a:xfrm>
              <a:off x="2759856" y="1520562"/>
              <a:ext cx="602898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602898" y="4572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Straight Connector 4">
              <a:extLst>
                <a:ext uri="{FF2B5EF4-FFF2-40B4-BE49-F238E27FC236}">
                  <a16:creationId xmlns:a16="http://schemas.microsoft.com/office/drawing/2014/main" id="{08CFF463-0F16-C031-0896-9C01BF993ADB}"/>
                </a:ext>
              </a:extLst>
            </p:cNvPr>
            <p:cNvSpPr txBox="1"/>
            <p:nvPr/>
          </p:nvSpPr>
          <p:spPr>
            <a:xfrm>
              <a:off x="3045468" y="1563114"/>
              <a:ext cx="31674" cy="63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1FF30C-6745-8A60-3081-D1F0C1A980AD}"/>
              </a:ext>
            </a:extLst>
          </p:cNvPr>
          <p:cNvGrpSpPr/>
          <p:nvPr/>
        </p:nvGrpSpPr>
        <p:grpSpPr>
          <a:xfrm>
            <a:off x="8399728" y="4979166"/>
            <a:ext cx="602898" cy="91440"/>
            <a:chOff x="2759856" y="1520562"/>
            <a:chExt cx="602898" cy="91440"/>
          </a:xfrm>
        </p:grpSpPr>
        <p:sp>
          <p:nvSpPr>
            <p:cNvPr id="19" name="Straight Connector 3">
              <a:extLst>
                <a:ext uri="{FF2B5EF4-FFF2-40B4-BE49-F238E27FC236}">
                  <a16:creationId xmlns:a16="http://schemas.microsoft.com/office/drawing/2014/main" id="{C2A05764-C830-5B8E-1515-FDBF1BD282A6}"/>
                </a:ext>
              </a:extLst>
            </p:cNvPr>
            <p:cNvSpPr/>
            <p:nvPr/>
          </p:nvSpPr>
          <p:spPr>
            <a:xfrm>
              <a:off x="2759856" y="1520562"/>
              <a:ext cx="602898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602898" y="4572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Straight Connector 4">
              <a:extLst>
                <a:ext uri="{FF2B5EF4-FFF2-40B4-BE49-F238E27FC236}">
                  <a16:creationId xmlns:a16="http://schemas.microsoft.com/office/drawing/2014/main" id="{74DEE73F-6FB9-647B-5192-F818EDBBF9DC}"/>
                </a:ext>
              </a:extLst>
            </p:cNvPr>
            <p:cNvSpPr txBox="1"/>
            <p:nvPr/>
          </p:nvSpPr>
          <p:spPr>
            <a:xfrm>
              <a:off x="3045468" y="1563114"/>
              <a:ext cx="31674" cy="63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1EF1DDBD-8A0C-A7CA-D329-7CAEFC27C61C}"/>
              </a:ext>
            </a:extLst>
          </p:cNvPr>
          <p:cNvSpPr/>
          <p:nvPr/>
        </p:nvSpPr>
        <p:spPr>
          <a:xfrm>
            <a:off x="2508276" y="0"/>
            <a:ext cx="9691344" cy="1170941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CNP’s New Software System!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08F0E4-0E9A-F23C-10C9-9B930C443F88}"/>
              </a:ext>
            </a:extLst>
          </p:cNvPr>
          <p:cNvSpPr txBox="1"/>
          <p:nvPr/>
        </p:nvSpPr>
        <p:spPr>
          <a:xfrm>
            <a:off x="7681269" y="6390723"/>
            <a:ext cx="506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u="sng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HERE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more information about LINQ.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3DD18B-3CAA-9128-14BC-7D5D5B483E6F}"/>
              </a:ext>
            </a:extLst>
          </p:cNvPr>
          <p:cNvSpPr txBox="1"/>
          <p:nvPr/>
        </p:nvSpPr>
        <p:spPr>
          <a:xfrm>
            <a:off x="20554" y="6334779"/>
            <a:ext cx="285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8E5A6652-C666-3ED4-ECBD-661CF139D6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6784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85"/>
    </mc:Choice>
    <mc:Fallback xmlns="">
      <p:transition spd="slow" advTm="58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Detail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200C13-297C-ED84-1BE7-A8785E5C5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627" y="230832"/>
            <a:ext cx="6310965" cy="6117772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F54BFA3B-52A9-5E49-2387-1223A3FA5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711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390"/>
    </mc:Choice>
    <mc:Fallback xmlns="">
      <p:transition spd="slow" advTm="64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Detail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57353-DEB8-A4E8-298D-E0BA40EE4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741" y="256506"/>
            <a:ext cx="7131323" cy="614986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7C5A01E-5033-183C-518A-9EF145B1349C}"/>
              </a:ext>
            </a:extLst>
          </p:cNvPr>
          <p:cNvSpPr/>
          <p:nvPr/>
        </p:nvSpPr>
        <p:spPr>
          <a:xfrm>
            <a:off x="6620256" y="6099048"/>
            <a:ext cx="630936" cy="3693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81FC6944-BC60-5EA3-1184-F7C7F1F18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74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12"/>
    </mc:Choice>
    <mc:Fallback xmlns="">
      <p:transition spd="slow" advTm="30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39219D-A9A9-11B1-4622-966AEE91A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199" y="0"/>
            <a:ext cx="6291073" cy="6129764"/>
          </a:xfrm>
          <a:prstGeom prst="rect">
            <a:avLst/>
          </a:prstGeom>
        </p:spPr>
      </p:pic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996E0177-F39E-F529-D5E0-B6D51F50BB87}"/>
              </a:ext>
            </a:extLst>
          </p:cNvPr>
          <p:cNvSpPr/>
          <p:nvPr/>
        </p:nvSpPr>
        <p:spPr>
          <a:xfrm>
            <a:off x="6340458" y="3821659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5D1EE1-846F-779E-E14C-B794113D7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255" y="4738394"/>
            <a:ext cx="6125865" cy="69542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8A0228B9-38B7-C2F5-A4ED-F723D993A5B2}"/>
              </a:ext>
            </a:extLst>
          </p:cNvPr>
          <p:cNvSpPr/>
          <p:nvPr/>
        </p:nvSpPr>
        <p:spPr>
          <a:xfrm>
            <a:off x="4697402" y="3805085"/>
            <a:ext cx="331797" cy="18637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82DC4C-0431-6675-1CCB-F2434994F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004" y="3139789"/>
            <a:ext cx="1832748" cy="20907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E4390F1-148F-3915-F51E-E92DC17730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7460" y="3509137"/>
            <a:ext cx="604476" cy="1427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94A74B-EC3F-E347-6770-27AD66F420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7090" y="1289304"/>
            <a:ext cx="1817820" cy="9052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D3F45D-D9ED-D900-99EA-B0F58977AF56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5CDC8C-05FA-556F-F4F6-0CE1C58813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8400" y="3670149"/>
            <a:ext cx="673143" cy="164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B61B09-670A-7866-E44F-0E4CE3B380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543" y="3036341"/>
            <a:ext cx="523948" cy="1047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E71B3F-EE59-A297-DECE-5868FA80D9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8400" y="3355912"/>
            <a:ext cx="5245760" cy="127951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3832CD53-B7C8-28E8-1458-3F7FCC5BB2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088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22"/>
    </mc:Choice>
    <mc:Fallback xmlns="">
      <p:transition spd="slow" advTm="52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CD9A78-B913-78D1-674F-37C39A5F0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787" y="890296"/>
            <a:ext cx="8455428" cy="4404079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824E4261-4F8D-AFAF-359B-15122F97AD88}"/>
              </a:ext>
            </a:extLst>
          </p:cNvPr>
          <p:cNvSpPr/>
          <p:nvPr/>
        </p:nvSpPr>
        <p:spPr>
          <a:xfrm>
            <a:off x="5340096" y="4599432"/>
            <a:ext cx="548640" cy="2560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BB5C902E-8460-A57B-83CB-AF05ED811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0019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10"/>
    </mc:Choice>
    <mc:Fallback xmlns="">
      <p:transition spd="slow" advTm="27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81319D-781A-1744-3F03-CAED6A227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735" y="82296"/>
            <a:ext cx="6357169" cy="6209869"/>
          </a:xfrm>
          <a:prstGeom prst="rect">
            <a:avLst/>
          </a:prstGeom>
        </p:spPr>
      </p:pic>
      <p:sp>
        <p:nvSpPr>
          <p:cNvPr id="10" name="Star: 5 Points 9">
            <a:extLst>
              <a:ext uri="{FF2B5EF4-FFF2-40B4-BE49-F238E27FC236}">
                <a16:creationId xmlns:a16="http://schemas.microsoft.com/office/drawing/2014/main" id="{93EC3AE7-8B45-155A-D4C6-AA6B4BF77368}"/>
              </a:ext>
            </a:extLst>
          </p:cNvPr>
          <p:cNvSpPr/>
          <p:nvPr/>
        </p:nvSpPr>
        <p:spPr>
          <a:xfrm>
            <a:off x="5535786" y="4187419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43F8D6-98A6-070C-3E96-A24D9DF06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7015" y="3672064"/>
            <a:ext cx="944769" cy="158785"/>
          </a:xfrm>
          <a:prstGeom prst="rect">
            <a:avLst/>
          </a:prstGeom>
        </p:spPr>
      </p:pic>
      <p:sp>
        <p:nvSpPr>
          <p:cNvPr id="14" name="Arrow: Up 13">
            <a:extLst>
              <a:ext uri="{FF2B5EF4-FFF2-40B4-BE49-F238E27FC236}">
                <a16:creationId xmlns:a16="http://schemas.microsoft.com/office/drawing/2014/main" id="{0FC99137-3772-A60A-C149-4B93FFB6DC39}"/>
              </a:ext>
            </a:extLst>
          </p:cNvPr>
          <p:cNvSpPr/>
          <p:nvPr/>
        </p:nvSpPr>
        <p:spPr>
          <a:xfrm rot="5400000">
            <a:off x="3959419" y="4025685"/>
            <a:ext cx="153224" cy="537407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FAD29E-BA00-88C0-686C-9BBB081565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015" y="4042032"/>
            <a:ext cx="1185632" cy="145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171445-0C3D-B6A8-D014-2BB2B189F8F2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40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79BE15-7C1F-E078-D24D-A314664D4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2602" y="1486088"/>
            <a:ext cx="1817820" cy="7498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A3040F-AEEC-0D33-8DCD-021BB716E4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602" y="3518840"/>
            <a:ext cx="5000582" cy="153224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98919D9E-71AC-E84F-591E-586B255A7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376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91"/>
    </mc:Choice>
    <mc:Fallback xmlns="">
      <p:transition spd="slow" advTm="73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54599" y="6516625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DBD4F7-618C-5D26-21C6-8488B181B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947" y="1239989"/>
            <a:ext cx="7840169" cy="397247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B11CD48-F841-9544-78B3-8A7237D3E4D3}"/>
              </a:ext>
            </a:extLst>
          </p:cNvPr>
          <p:cNvSpPr/>
          <p:nvPr/>
        </p:nvSpPr>
        <p:spPr>
          <a:xfrm>
            <a:off x="3694176" y="3813414"/>
            <a:ext cx="804672" cy="3749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B8C21BC-1E2F-B5D7-6672-A1F0B0292D11}"/>
              </a:ext>
            </a:extLst>
          </p:cNvPr>
          <p:cNvSpPr/>
          <p:nvPr/>
        </p:nvSpPr>
        <p:spPr>
          <a:xfrm rot="18185605">
            <a:off x="3781044" y="4535207"/>
            <a:ext cx="320040" cy="18288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3F34F9C-49FD-795A-EB24-C33D64952F2B}"/>
              </a:ext>
            </a:extLst>
          </p:cNvPr>
          <p:cNvSpPr/>
          <p:nvPr/>
        </p:nvSpPr>
        <p:spPr>
          <a:xfrm>
            <a:off x="7495031" y="4188318"/>
            <a:ext cx="469393" cy="30138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7E14C-2477-1837-0BF1-1CFD5B6EF11F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40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3D0ADE-C6B8-A98B-4883-4FEB387F6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513" y="2864988"/>
            <a:ext cx="1886973" cy="765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15F708-309F-DD55-7BD6-65B6A36E08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2513" y="4252485"/>
            <a:ext cx="2038635" cy="238158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47F2A221-EB86-B799-AB92-AB63562F3D20}"/>
              </a:ext>
            </a:extLst>
          </p:cNvPr>
          <p:cNvSpPr/>
          <p:nvPr/>
        </p:nvSpPr>
        <p:spPr>
          <a:xfrm>
            <a:off x="8887968" y="3374502"/>
            <a:ext cx="256032" cy="43891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30F32D86-8441-498C-8823-A1C323221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7796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23"/>
    </mc:Choice>
    <mc:Fallback xmlns="">
      <p:transition spd="slow" advTm="50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B5871E-2F24-3461-5BC4-37430A93C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256" y="82296"/>
            <a:ext cx="6364224" cy="23102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5F4E24-3258-C052-137C-30A97602B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748" y="1343237"/>
            <a:ext cx="1461523" cy="511555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23E2B92E-7FCB-6553-B94A-B18ABF1E5D28}"/>
              </a:ext>
            </a:extLst>
          </p:cNvPr>
          <p:cNvSpPr/>
          <p:nvPr/>
        </p:nvSpPr>
        <p:spPr>
          <a:xfrm>
            <a:off x="3675890" y="4898395"/>
            <a:ext cx="566928" cy="2560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DE6AAA-A122-BFD5-D8A1-B1E443725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257" y="2428712"/>
            <a:ext cx="6364224" cy="387619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7EE89C-D456-0155-6F88-AE7D47F8C1F7}"/>
              </a:ext>
            </a:extLst>
          </p:cNvPr>
          <p:cNvSpPr/>
          <p:nvPr/>
        </p:nvSpPr>
        <p:spPr>
          <a:xfrm>
            <a:off x="4242818" y="1854792"/>
            <a:ext cx="3383278" cy="5739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F3C7B1-F336-995C-992C-4AA984CA362D}"/>
              </a:ext>
            </a:extLst>
          </p:cNvPr>
          <p:cNvSpPr/>
          <p:nvPr/>
        </p:nvSpPr>
        <p:spPr>
          <a:xfrm>
            <a:off x="5678424" y="2743200"/>
            <a:ext cx="539496" cy="37253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B272EF3B-0D7D-DC3A-21DC-3B96FC0953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2887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50"/>
    </mc:Choice>
    <mc:Fallback xmlns="">
      <p:transition spd="slow" advTm="61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8E43A3-7715-6F20-8397-7DF6D4C07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313" y="102443"/>
            <a:ext cx="5843374" cy="3834049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27EBCA75-743E-B2CE-A9A7-B166D7DD2268}"/>
              </a:ext>
            </a:extLst>
          </p:cNvPr>
          <p:cNvSpPr/>
          <p:nvPr/>
        </p:nvSpPr>
        <p:spPr>
          <a:xfrm>
            <a:off x="4260108" y="2441448"/>
            <a:ext cx="402336" cy="21945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674B000-41DD-8745-5785-84E61DD1D356}"/>
              </a:ext>
            </a:extLst>
          </p:cNvPr>
          <p:cNvSpPr/>
          <p:nvPr/>
        </p:nvSpPr>
        <p:spPr>
          <a:xfrm>
            <a:off x="5545836" y="3429000"/>
            <a:ext cx="557784" cy="2468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E36F58-4A46-56BB-2B7E-538049716E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579" y="4306307"/>
            <a:ext cx="6300216" cy="216425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1698C5E-63D5-28F3-2B8B-A3C5E4A691A1}"/>
              </a:ext>
            </a:extLst>
          </p:cNvPr>
          <p:cNvSpPr/>
          <p:nvPr/>
        </p:nvSpPr>
        <p:spPr>
          <a:xfrm>
            <a:off x="9017687" y="5961888"/>
            <a:ext cx="656665" cy="32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AD665935-9451-74C6-5FCC-D464D725C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514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16"/>
    </mc:Choice>
    <mc:Fallback xmlns="">
      <p:transition spd="slow" advTm="30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16795A-61AC-BADA-0CD2-9D5CC3F4E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375" y="1320384"/>
            <a:ext cx="6272785" cy="408892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D5C4BDE-F238-9363-8F09-CFC09C170BBA}"/>
              </a:ext>
            </a:extLst>
          </p:cNvPr>
          <p:cNvSpPr/>
          <p:nvPr/>
        </p:nvSpPr>
        <p:spPr>
          <a:xfrm>
            <a:off x="6775704" y="4992624"/>
            <a:ext cx="475488" cy="3693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895FFC4F-4F3A-E43E-BAFF-F902A76CF2EE}"/>
              </a:ext>
            </a:extLst>
          </p:cNvPr>
          <p:cNvSpPr/>
          <p:nvPr/>
        </p:nvSpPr>
        <p:spPr>
          <a:xfrm>
            <a:off x="3401568" y="4114800"/>
            <a:ext cx="566928" cy="2560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CB19BD-7948-8C54-30F0-D6CA3834EB6B}"/>
              </a:ext>
            </a:extLst>
          </p:cNvPr>
          <p:cNvSpPr/>
          <p:nvPr/>
        </p:nvSpPr>
        <p:spPr>
          <a:xfrm>
            <a:off x="6096000" y="2386584"/>
            <a:ext cx="1356360" cy="116128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2FC99108-5E39-D1EE-2D76-CDE10C4EE4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3746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85"/>
    </mc:Choice>
    <mc:Fallback xmlns="">
      <p:transition spd="slow" advTm="32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8E43A3-7715-6F20-8397-7DF6D4C07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691" y="230832"/>
            <a:ext cx="7840169" cy="51442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674B000-41DD-8745-5785-84E61DD1D356}"/>
              </a:ext>
            </a:extLst>
          </p:cNvPr>
          <p:cNvSpPr/>
          <p:nvPr/>
        </p:nvSpPr>
        <p:spPr>
          <a:xfrm>
            <a:off x="9921240" y="4846320"/>
            <a:ext cx="173162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AE528-2A9F-F6D0-83B1-C1978673CC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113" y="5538371"/>
            <a:ext cx="4721175" cy="937655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122D2AEE-BF93-0984-444D-601753619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594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31"/>
    </mc:Choice>
    <mc:Fallback xmlns="">
      <p:transition spd="slow" advTm="19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-762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8511750" y="6443204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1FD105-72B8-DC51-7CBC-3F347E472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68414"/>
            <a:ext cx="3493698" cy="218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4B8F0D-771D-BE34-9A21-6797070A5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935" y="1742264"/>
            <a:ext cx="3625868" cy="22139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EFE347-9588-4F81-5A83-41A335FEEB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4554" y="1742264"/>
            <a:ext cx="3383709" cy="21929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9CF96E-6759-021F-5F3D-2764ECC71E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5946" y="4183789"/>
            <a:ext cx="3529311" cy="21878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32015A-EBB9-697A-20C3-5ADB455AEB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3784" y="4196864"/>
            <a:ext cx="3572270" cy="21878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6A2BEB-5A5B-50FD-C126-3121DC572E65}"/>
              </a:ext>
            </a:extLst>
          </p:cNvPr>
          <p:cNvSpPr txBox="1"/>
          <p:nvPr/>
        </p:nvSpPr>
        <p:spPr>
          <a:xfrm>
            <a:off x="94891" y="6397741"/>
            <a:ext cx="2855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9AC7DB-F2A9-2DE9-8DE5-41331D40E887}"/>
              </a:ext>
            </a:extLst>
          </p:cNvPr>
          <p:cNvSpPr txBox="1"/>
          <p:nvPr/>
        </p:nvSpPr>
        <p:spPr>
          <a:xfrm>
            <a:off x="3392650" y="119392"/>
            <a:ext cx="5766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6498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FEATURES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3E13DD1-7FD6-50F3-04CF-459A0ED49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6899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66"/>
    </mc:Choice>
    <mc:Fallback xmlns="">
      <p:transition spd="slow" advTm="31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B5871E-2F24-3461-5BC4-37430A93C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256" y="82296"/>
            <a:ext cx="6364224" cy="23102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5F4E24-3258-C052-137C-30A97602B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748" y="1343237"/>
            <a:ext cx="1461523" cy="5115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FFD4A8-775E-1785-DB52-0B0E862281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256" y="2399742"/>
            <a:ext cx="6364224" cy="408892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83B7045-5BA1-211E-9B84-4C6C0359FB5C}"/>
              </a:ext>
            </a:extLst>
          </p:cNvPr>
          <p:cNvSpPr/>
          <p:nvPr/>
        </p:nvSpPr>
        <p:spPr>
          <a:xfrm>
            <a:off x="6867144" y="6062472"/>
            <a:ext cx="731520" cy="36933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9F6B2DD1-6997-44DF-C7CC-10CA1A8FD6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080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46"/>
    </mc:Choice>
    <mc:Fallback xmlns="">
      <p:transition spd="slow" advTm="9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B69C0B-DFFD-5F76-F553-C78B2DA36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297" y="974544"/>
            <a:ext cx="8859486" cy="39343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74FA9F-594B-8B58-25C5-1E2E51418D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5537" y="4555496"/>
            <a:ext cx="238158" cy="24768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84E184D-DF6E-87DA-165C-A1F0AE728EB7}"/>
              </a:ext>
            </a:extLst>
          </p:cNvPr>
          <p:cNvSpPr/>
          <p:nvPr/>
        </p:nvSpPr>
        <p:spPr>
          <a:xfrm>
            <a:off x="9134856" y="4516347"/>
            <a:ext cx="521208" cy="36933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144AD37-F646-625C-8E84-605C34591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171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95"/>
    </mc:Choice>
    <mc:Fallback xmlns="">
      <p:transition spd="slow" advTm="19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Packet Notes for Sponsor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81319D-781A-1744-3F03-CAED6A227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135" y="196503"/>
            <a:ext cx="6357169" cy="6209869"/>
          </a:xfrm>
          <a:prstGeom prst="rect">
            <a:avLst/>
          </a:prstGeom>
        </p:spPr>
      </p:pic>
      <p:sp>
        <p:nvSpPr>
          <p:cNvPr id="10" name="Star: 5 Points 9">
            <a:extLst>
              <a:ext uri="{FF2B5EF4-FFF2-40B4-BE49-F238E27FC236}">
                <a16:creationId xmlns:a16="http://schemas.microsoft.com/office/drawing/2014/main" id="{93EC3AE7-8B45-155A-D4C6-AA6B4BF77368}"/>
              </a:ext>
            </a:extLst>
          </p:cNvPr>
          <p:cNvSpPr/>
          <p:nvPr/>
        </p:nvSpPr>
        <p:spPr>
          <a:xfrm>
            <a:off x="5057421" y="4641692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43F8D6-98A6-070C-3E96-A24D9DF06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4367" y="3785750"/>
            <a:ext cx="944769" cy="1587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FAD29E-BA00-88C0-686C-9BBB081565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4367" y="4151760"/>
            <a:ext cx="1185632" cy="145387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D49F6E60-CFF8-B65D-E0FE-83E3A1051971}"/>
              </a:ext>
            </a:extLst>
          </p:cNvPr>
          <p:cNvSpPr/>
          <p:nvPr/>
        </p:nvSpPr>
        <p:spPr>
          <a:xfrm>
            <a:off x="3063570" y="4666202"/>
            <a:ext cx="566928" cy="15322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AC507F-B453-0B3E-1AD4-927A8CA5502D}"/>
              </a:ext>
            </a:extLst>
          </p:cNvPr>
          <p:cNvSpPr txBox="1"/>
          <p:nvPr/>
        </p:nvSpPr>
        <p:spPr>
          <a:xfrm>
            <a:off x="10125913" y="4221724"/>
            <a:ext cx="168882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ALSDE has created a note for the sponsor, it will appear in parenthesis.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ADB1931-7D2B-B489-B9FD-AAE5A3413600}"/>
              </a:ext>
            </a:extLst>
          </p:cNvPr>
          <p:cNvCxnSpPr>
            <a:cxnSpLocks/>
          </p:cNvCxnSpPr>
          <p:nvPr/>
        </p:nvCxnSpPr>
        <p:spPr>
          <a:xfrm flipH="1">
            <a:off x="7439117" y="4504372"/>
            <a:ext cx="2765587" cy="2139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381F1D6-F30E-A4DB-8E54-7362532551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6876" y="4641692"/>
            <a:ext cx="228632" cy="2000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43DB54-02D5-BC8C-DAA9-103500BFCB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1666" y="1563623"/>
            <a:ext cx="1817820" cy="7498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8A1330-04A0-CD79-B9A4-AA4D353038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6906" y="3653847"/>
            <a:ext cx="5140790" cy="131903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A7F58C58-00F5-8B47-0E93-752616EE8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4773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78"/>
    </mc:Choice>
    <mc:Fallback xmlns="">
      <p:transition spd="slow" advTm="20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529452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Packet Notes for Sponsor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A324DE-4D2D-D997-A564-DCA99F957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584" y="802266"/>
            <a:ext cx="7802064" cy="444879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53D4DD4-205B-DE10-17F7-B334B676D32B}"/>
              </a:ext>
            </a:extLst>
          </p:cNvPr>
          <p:cNvSpPr/>
          <p:nvPr/>
        </p:nvSpPr>
        <p:spPr>
          <a:xfrm>
            <a:off x="3651421" y="3622592"/>
            <a:ext cx="2258568" cy="27074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4AA797BF-0FC1-6FE0-B156-D5B77D4140DD}"/>
              </a:ext>
            </a:extLst>
          </p:cNvPr>
          <p:cNvSpPr/>
          <p:nvPr/>
        </p:nvSpPr>
        <p:spPr>
          <a:xfrm>
            <a:off x="3651421" y="3953414"/>
            <a:ext cx="465936" cy="27074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D64D38C-E627-A8A0-4EFA-269DC53C2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0822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58"/>
    </mc:Choice>
    <mc:Fallback xmlns="">
      <p:transition spd="slow" advTm="34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57316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Attachment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34777-C4EF-CAAE-FA8C-D4534CCA0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919" y="121294"/>
            <a:ext cx="6357169" cy="62098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45BAE4-01C9-E357-34D1-8DC584ADF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5516" y="4554270"/>
            <a:ext cx="187468" cy="164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403D2E-337B-6A58-4741-8826DE147C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2151" y="4069464"/>
            <a:ext cx="1185632" cy="1453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0B3335-3A89-2D38-D376-97E5B75EE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2151" y="3711202"/>
            <a:ext cx="944769" cy="158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5B4792-E5A9-4553-99AA-18D7EEC58B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7738" y="1499615"/>
            <a:ext cx="1817820" cy="749809"/>
          </a:xfrm>
          <a:prstGeom prst="rect">
            <a:avLst/>
          </a:prstGeom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C8A91348-C4A4-29E0-9C25-B171C07C7BD6}"/>
              </a:ext>
            </a:extLst>
          </p:cNvPr>
          <p:cNvSpPr/>
          <p:nvPr/>
        </p:nvSpPr>
        <p:spPr>
          <a:xfrm>
            <a:off x="5578629" y="4718304"/>
            <a:ext cx="186690" cy="15322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AFF988-12F9-4A4B-D841-9C6635FAC4A5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56D1C5-BF54-0E71-89DF-E7343B3DFD5B}"/>
              </a:ext>
            </a:extLst>
          </p:cNvPr>
          <p:cNvSpPr/>
          <p:nvPr/>
        </p:nvSpPr>
        <p:spPr>
          <a:xfrm>
            <a:off x="4178808" y="4718304"/>
            <a:ext cx="769604" cy="2377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8A78A1E-4F1D-AA30-709D-CFC76CB254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7738" y="3595564"/>
            <a:ext cx="4927430" cy="115638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47783204-AF3C-C068-86D0-87A84AC12F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2695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77"/>
    </mc:Choice>
    <mc:Fallback xmlns="">
      <p:transition spd="slow" advTm="22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FDB0E-BCA0-F721-FE24-A6B75653C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347F3B-CDFA-7E0E-F9EA-2C61732D09C1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77B24-3932-A421-6F2C-6C18E22E46BB}"/>
              </a:ext>
            </a:extLst>
          </p:cNvPr>
          <p:cNvSpPr txBox="1"/>
          <p:nvPr/>
        </p:nvSpPr>
        <p:spPr>
          <a:xfrm>
            <a:off x="-7619" y="657316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01F33B-2591-1A45-7C3F-E9A887E57D18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Attachments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F8C4FB-EB54-4A63-E0C4-A9FB6F2E1F3B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17EF87-3340-7D51-80CC-BE1E991A7E91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8BD2E8-2ABD-BF28-262A-66E1D2F44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568" y="503329"/>
            <a:ext cx="7802064" cy="4391638"/>
          </a:xfrm>
          <a:prstGeom prst="rect">
            <a:avLst/>
          </a:prstGeom>
        </p:spPr>
      </p:pic>
      <p:sp>
        <p:nvSpPr>
          <p:cNvPr id="19" name="Arrow: Left 18">
            <a:extLst>
              <a:ext uri="{FF2B5EF4-FFF2-40B4-BE49-F238E27FC236}">
                <a16:creationId xmlns:a16="http://schemas.microsoft.com/office/drawing/2014/main" id="{EEC7E2B8-3D6C-4E72-E49A-734FB702DBD5}"/>
              </a:ext>
            </a:extLst>
          </p:cNvPr>
          <p:cNvSpPr/>
          <p:nvPr/>
        </p:nvSpPr>
        <p:spPr>
          <a:xfrm rot="1584164">
            <a:off x="8500871" y="4600109"/>
            <a:ext cx="731520" cy="29260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CAF0EBA2-69A5-8CED-F59E-0B951CF06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908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7"/>
    </mc:Choice>
    <mc:Fallback xmlns="">
      <p:transition spd="slow" advTm="8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44126-025D-C99D-4576-34135A645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9B1000-1164-954D-AA70-C5ADCC3F0DA3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051E1-B714-4F7A-29FE-64A7DD87416B}"/>
              </a:ext>
            </a:extLst>
          </p:cNvPr>
          <p:cNvSpPr txBox="1"/>
          <p:nvPr/>
        </p:nvSpPr>
        <p:spPr>
          <a:xfrm>
            <a:off x="-7619" y="657316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5668E8-D663-1D7B-7BF5-5295F65E28FB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Attachments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E3327F-CBC3-5EC1-EFDD-67B0379B8B5B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89DDF5-B7E9-B203-7FFD-CEF0DE6C4155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30EED3-476E-30C8-597A-39161F936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966" y="358909"/>
            <a:ext cx="7783011" cy="535379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9950B66-A5E1-DC1A-3636-7189695B54A5}"/>
              </a:ext>
            </a:extLst>
          </p:cNvPr>
          <p:cNvSpPr/>
          <p:nvPr/>
        </p:nvSpPr>
        <p:spPr>
          <a:xfrm>
            <a:off x="5449824" y="3566160"/>
            <a:ext cx="1261872" cy="5029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7F9784-7BCD-B7B5-B879-C414B1230E69}"/>
              </a:ext>
            </a:extLst>
          </p:cNvPr>
          <p:cNvSpPr/>
          <p:nvPr/>
        </p:nvSpPr>
        <p:spPr>
          <a:xfrm>
            <a:off x="6918472" y="5001768"/>
            <a:ext cx="661904" cy="4023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93438DBF-CA94-8EDB-7B19-AFDDE9447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7757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79"/>
    </mc:Choice>
    <mc:Fallback xmlns="">
      <p:transition spd="slow" advTm="11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2F80B-9301-5E16-B088-022B3A979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C9F53B-2909-807F-FD73-9A0F86DEB9F7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1A365E-5C71-6799-2BDA-07A7CE64595E}"/>
              </a:ext>
            </a:extLst>
          </p:cNvPr>
          <p:cNvSpPr txBox="1"/>
          <p:nvPr/>
        </p:nvSpPr>
        <p:spPr>
          <a:xfrm>
            <a:off x="-7619" y="657316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5EEA18-42FE-E78F-34B9-38FC4EBA1F93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Attachments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07F61B-3029-4972-AC6F-11E0CCFDA1BF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6CD35-A77A-21C8-F23F-158AB102E697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D917C3-672C-CB8F-697F-37F77F777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516" y="77516"/>
            <a:ext cx="5585140" cy="28706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D22569-05B9-7489-79B2-C81A65107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172" y="3429000"/>
            <a:ext cx="4881484" cy="290125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818A5C4-D791-E271-4A43-F18E658C6BB5}"/>
              </a:ext>
            </a:extLst>
          </p:cNvPr>
          <p:cNvSpPr/>
          <p:nvPr/>
        </p:nvSpPr>
        <p:spPr>
          <a:xfrm>
            <a:off x="5885086" y="2478024"/>
            <a:ext cx="616298" cy="3291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2468E455-40CB-D904-F9CF-D37C6F2A8BEB}"/>
              </a:ext>
            </a:extLst>
          </p:cNvPr>
          <p:cNvSpPr/>
          <p:nvPr/>
        </p:nvSpPr>
        <p:spPr>
          <a:xfrm>
            <a:off x="8046720" y="5843016"/>
            <a:ext cx="201168" cy="310896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1AD6DB6-7235-07C6-6007-03368F58ECB4}"/>
              </a:ext>
            </a:extLst>
          </p:cNvPr>
          <p:cNvSpPr/>
          <p:nvPr/>
        </p:nvSpPr>
        <p:spPr>
          <a:xfrm>
            <a:off x="7225172" y="5605272"/>
            <a:ext cx="720964" cy="2377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3827E02F-BE42-D4F6-AA22-CBA0DB3FE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0923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51"/>
    </mc:Choice>
    <mc:Fallback xmlns="">
      <p:transition spd="slow" advTm="38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9D117-127B-9BAF-E417-0C56D385A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306C79F-2D11-337B-58F3-AC2E3F1DC3C6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3D20AF-604B-F997-DAE0-C66A9C3C8F56}"/>
              </a:ext>
            </a:extLst>
          </p:cNvPr>
          <p:cNvSpPr txBox="1"/>
          <p:nvPr/>
        </p:nvSpPr>
        <p:spPr>
          <a:xfrm>
            <a:off x="-7619" y="6573167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58144A-746F-D794-99CA-B01C3FA5CC26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821A82-BE3A-6AC1-9F9D-56D932BE8CB9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BD6D2F-9BC1-35B9-EE7A-43C7B42CE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919" y="121294"/>
            <a:ext cx="6357169" cy="62098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3011E0-69CA-70FD-5F9F-199083906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5516" y="4554270"/>
            <a:ext cx="187468" cy="164034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A5C0D16F-760C-6A16-951D-9D6697264479}"/>
              </a:ext>
            </a:extLst>
          </p:cNvPr>
          <p:cNvSpPr/>
          <p:nvPr/>
        </p:nvSpPr>
        <p:spPr>
          <a:xfrm>
            <a:off x="3588455" y="5355362"/>
            <a:ext cx="566928" cy="15322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62B6D3-C4F9-4E5B-6BC8-18FBBE90A7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2151" y="4069464"/>
            <a:ext cx="1185632" cy="1453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9AE0A7-5B03-0A21-F97F-1946AEEEE7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2151" y="3711202"/>
            <a:ext cx="944769" cy="158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EC47FD-6FB8-64D1-6D29-4842675C60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7738" y="1499615"/>
            <a:ext cx="1817820" cy="7498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FF8FB9-898F-2DD9-C446-CA3210BE82AB}"/>
              </a:ext>
            </a:extLst>
          </p:cNvPr>
          <p:cNvSpPr txBox="1"/>
          <p:nvPr/>
        </p:nvSpPr>
        <p:spPr>
          <a:xfrm>
            <a:off x="6918472" y="6488668"/>
            <a:ext cx="5273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5, page 32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DA6638-55EB-0952-39B3-3480064F4B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7738" y="3572880"/>
            <a:ext cx="4808558" cy="158785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309BBE4B-9D71-9CFA-E220-A5A494218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154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95"/>
    </mc:Choice>
    <mc:Fallback xmlns="">
      <p:transition spd="slow" advTm="12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75EC-CC9D-7E00-EFD5-66D3B95C7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19396F-8319-C2A3-BBA4-3F70404F5BF0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A3BEAA-3F30-398E-F7EB-6B2417C1B24B}"/>
              </a:ext>
            </a:extLst>
          </p:cNvPr>
          <p:cNvSpPr txBox="1"/>
          <p:nvPr/>
        </p:nvSpPr>
        <p:spPr>
          <a:xfrm>
            <a:off x="-7619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947442-4142-8526-EB1E-4226734F2246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98180-2289-1523-9F2D-3BB90057C595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26F7D1-E2E2-80CC-769D-3202A50E3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701" y="638099"/>
            <a:ext cx="7830643" cy="40867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7DCDB0-8524-64E8-EE27-ACBC49BDF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6296" y="1870988"/>
            <a:ext cx="1009791" cy="19052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82F787C-CCC0-057C-B3DD-BA704C1D2411}"/>
              </a:ext>
            </a:extLst>
          </p:cNvPr>
          <p:cNvSpPr/>
          <p:nvPr/>
        </p:nvSpPr>
        <p:spPr>
          <a:xfrm>
            <a:off x="3515701" y="3867912"/>
            <a:ext cx="1513499" cy="3749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B8816D07-ABA3-D748-B265-0D3A93092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5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39"/>
    </mc:Choice>
    <mc:Fallback xmlns="">
      <p:transition spd="slow" advTm="15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59E03B-D885-0893-E60A-9AAAFC57E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20" y="0"/>
            <a:ext cx="12207240" cy="948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-7620" y="-29689"/>
            <a:ext cx="2749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1" y="6371411"/>
            <a:ext cx="3163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B917E-D0A4-C11A-3A1A-E4013AABF4BB}"/>
              </a:ext>
            </a:extLst>
          </p:cNvPr>
          <p:cNvSpPr txBox="1"/>
          <p:nvPr/>
        </p:nvSpPr>
        <p:spPr>
          <a:xfrm>
            <a:off x="3804249" y="117258"/>
            <a:ext cx="4278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Getting Started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6D531-47EF-971D-3CA5-9466ED645B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7674" y="1003957"/>
            <a:ext cx="6419526" cy="51051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A0198A-5E50-A991-070F-D06AF0B5AF71}"/>
              </a:ext>
            </a:extLst>
          </p:cNvPr>
          <p:cNvSpPr txBox="1"/>
          <p:nvPr/>
        </p:nvSpPr>
        <p:spPr>
          <a:xfrm>
            <a:off x="97048" y="1206617"/>
            <a:ext cx="495156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 the new operating system at: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https://alsde.cnpus.com/prod/Splash.aspx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Specialists will send the username and password information for first time users.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-User ID: username from previous system</a:t>
            </a: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-Password: Password123#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First-time users will be prompted to change the password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Passwords will need to be changed annually.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login attempts will lock the account.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an ALSDE CNP account already exists with LINQ, use the same login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ADE1A81-3959-3D1B-7053-A8F0F9759DBC}"/>
              </a:ext>
            </a:extLst>
          </p:cNvPr>
          <p:cNvSpPr/>
          <p:nvPr/>
        </p:nvSpPr>
        <p:spPr>
          <a:xfrm rot="641722">
            <a:off x="4282417" y="2727879"/>
            <a:ext cx="1532384" cy="14664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4BA9CD-1D06-8806-F371-941C0FEB0673}"/>
              </a:ext>
            </a:extLst>
          </p:cNvPr>
          <p:cNvSpPr txBox="1"/>
          <p:nvPr/>
        </p:nvSpPr>
        <p:spPr>
          <a:xfrm>
            <a:off x="6537960" y="6353972"/>
            <a:ext cx="555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3, page 10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AFC0DCBD-32CB-2E80-24AF-DAF84D9F4E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60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654"/>
    </mc:Choice>
    <mc:Fallback xmlns="">
      <p:transition spd="slow" advTm="137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17789-FA90-5838-CFC4-817938D80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3FA9BC-AE2C-F288-A4C1-10D0380A1583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073B3-DA42-8594-8D7D-263130780A4F}"/>
              </a:ext>
            </a:extLst>
          </p:cNvPr>
          <p:cNvSpPr txBox="1"/>
          <p:nvPr/>
        </p:nvSpPr>
        <p:spPr>
          <a:xfrm>
            <a:off x="-7619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8BD8F0-74C9-EF39-EFAC-250857744C91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A2BB8-5FCF-070F-BACE-D5D77927D356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ECE044-F68C-9A6B-DC39-7BE973036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325" y="790653"/>
            <a:ext cx="7763958" cy="43440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F8C63D-81CC-1A13-D526-DA04C99F78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6280" y="2099296"/>
            <a:ext cx="1009791" cy="190527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F5DE00B6-82F0-2797-69DB-6D3939C733BE}"/>
              </a:ext>
            </a:extLst>
          </p:cNvPr>
          <p:cNvSpPr/>
          <p:nvPr/>
        </p:nvSpPr>
        <p:spPr>
          <a:xfrm>
            <a:off x="2955656" y="3337559"/>
            <a:ext cx="3392424" cy="123061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01E556D1-3DE0-4E69-CD13-793D468E7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0297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26"/>
    </mc:Choice>
    <mc:Fallback xmlns="">
      <p:transition spd="slow" advTm="40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2890A2-2400-F6C1-89DA-9E611D825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595" y="101593"/>
            <a:ext cx="7430537" cy="6249272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EBF0CF80-7845-D79F-030A-DFA7AF51D83B}"/>
              </a:ext>
            </a:extLst>
          </p:cNvPr>
          <p:cNvSpPr/>
          <p:nvPr/>
        </p:nvSpPr>
        <p:spPr>
          <a:xfrm rot="10800000">
            <a:off x="8988195" y="3977640"/>
            <a:ext cx="420624" cy="15544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EE7D6F-28BD-79C7-136C-726CBA16BB8F}"/>
              </a:ext>
            </a:extLst>
          </p:cNvPr>
          <p:cNvSpPr/>
          <p:nvPr/>
        </p:nvSpPr>
        <p:spPr>
          <a:xfrm>
            <a:off x="7543800" y="1069848"/>
            <a:ext cx="1444395" cy="2834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F259D5C2-03B2-FED1-E205-04EF2FA62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133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70"/>
    </mc:Choice>
    <mc:Fallback xmlns="">
      <p:transition spd="slow" advTm="79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F71908-15E9-67EC-6327-D30B6B282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196" y="6001504"/>
            <a:ext cx="7199879" cy="2447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ABD4A0-652A-21BC-068C-92F043CC7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5299" y="3627934"/>
            <a:ext cx="487512" cy="1950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31F4B-2344-ED01-0E56-976C0097F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6725" y="4063495"/>
            <a:ext cx="692331" cy="2079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2C3299-E4D4-95D7-FD30-8535ABEE7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5300" y="4590719"/>
            <a:ext cx="599654" cy="1909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0F1C840-6D6D-3F2E-F037-F6179311D1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9406" y="2610422"/>
            <a:ext cx="6403394" cy="384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88133B-A17C-701D-407E-D49B139AF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9406" y="144530"/>
            <a:ext cx="6403394" cy="2479705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7DC97B46-5131-5B7E-313E-5AE1947CD808}"/>
              </a:ext>
            </a:extLst>
          </p:cNvPr>
          <p:cNvSpPr/>
          <p:nvPr/>
        </p:nvSpPr>
        <p:spPr>
          <a:xfrm>
            <a:off x="5568696" y="1072160"/>
            <a:ext cx="4197096" cy="2926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0A368C2B-073B-70D7-F424-48B7C12A5112}"/>
              </a:ext>
            </a:extLst>
          </p:cNvPr>
          <p:cNvSpPr/>
          <p:nvPr/>
        </p:nvSpPr>
        <p:spPr>
          <a:xfrm rot="5400000">
            <a:off x="10003536" y="829335"/>
            <a:ext cx="420624" cy="15544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78D82CD-7F45-CEFE-E1CD-552F93E0E6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7694" y="1833588"/>
            <a:ext cx="6293666" cy="514422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50727793-CAAC-7DE9-7184-21658B7BC8E5}"/>
              </a:ext>
            </a:extLst>
          </p:cNvPr>
          <p:cNvSpPr/>
          <p:nvPr/>
        </p:nvSpPr>
        <p:spPr>
          <a:xfrm>
            <a:off x="10291572" y="1833587"/>
            <a:ext cx="374904" cy="50365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3981E4DA-0F07-A392-FDD6-5B0F3DBA20D8}"/>
              </a:ext>
            </a:extLst>
          </p:cNvPr>
          <p:cNvSpPr/>
          <p:nvPr/>
        </p:nvSpPr>
        <p:spPr>
          <a:xfrm>
            <a:off x="6953655" y="771752"/>
            <a:ext cx="374904" cy="15003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D250A2-AE00-74C7-65B5-84C366C5B1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2142" y="487988"/>
            <a:ext cx="1784426" cy="512938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BC856B44-7E59-98F6-1540-E9926DC29620}"/>
              </a:ext>
            </a:extLst>
          </p:cNvPr>
          <p:cNvSpPr/>
          <p:nvPr/>
        </p:nvSpPr>
        <p:spPr>
          <a:xfrm>
            <a:off x="4279478" y="2092444"/>
            <a:ext cx="274493" cy="23412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DCD8DB-6D8A-6B8D-6DE9-B2C76604F0FB}"/>
              </a:ext>
            </a:extLst>
          </p:cNvPr>
          <p:cNvSpPr txBox="1"/>
          <p:nvPr/>
        </p:nvSpPr>
        <p:spPr>
          <a:xfrm>
            <a:off x="4188038" y="1639484"/>
            <a:ext cx="347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BC0DB5-2AAC-D32B-5AED-ED263360E2F7}"/>
              </a:ext>
            </a:extLst>
          </p:cNvPr>
          <p:cNvSpPr txBox="1"/>
          <p:nvPr/>
        </p:nvSpPr>
        <p:spPr>
          <a:xfrm>
            <a:off x="4194588" y="2905780"/>
            <a:ext cx="347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888E613F-5EC6-3B00-8DC3-2FA2E22AE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549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23"/>
    </mc:Choice>
    <mc:Fallback xmlns="">
      <p:transition spd="slow" advTm="71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B4370D-95DB-8501-735A-3D9B3E35F0F6}"/>
              </a:ext>
            </a:extLst>
          </p:cNvPr>
          <p:cNvSpPr txBox="1"/>
          <p:nvPr/>
        </p:nvSpPr>
        <p:spPr>
          <a:xfrm>
            <a:off x="10052303" y="3356069"/>
            <a:ext cx="2057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 back through and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deselect the closed dates.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A09B5FA-BDD1-34B9-51D4-69F127AF6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0251" y="2608671"/>
            <a:ext cx="6336527" cy="3813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EB759A0-34A4-6C60-EC4C-A8119417C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0251" y="79707"/>
            <a:ext cx="6336527" cy="251085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7A32C2-B2B2-0060-5C78-BE9414167D58}"/>
              </a:ext>
            </a:extLst>
          </p:cNvPr>
          <p:cNvSpPr/>
          <p:nvPr/>
        </p:nvSpPr>
        <p:spPr>
          <a:xfrm>
            <a:off x="6784848" y="1709928"/>
            <a:ext cx="3021930" cy="5303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D8A9015-8798-432C-419E-A286B53D6996}"/>
              </a:ext>
            </a:extLst>
          </p:cNvPr>
          <p:cNvSpPr/>
          <p:nvPr/>
        </p:nvSpPr>
        <p:spPr>
          <a:xfrm>
            <a:off x="9272016" y="1344168"/>
            <a:ext cx="173736" cy="34765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F25D46D-6BB2-0550-5084-A066626E8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3889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46"/>
    </mc:Choice>
    <mc:Fallback xmlns="">
      <p:transition spd="slow" advTm="58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15A8F6-E85D-890A-DDB1-61B08F7D6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135" y="230832"/>
            <a:ext cx="6756337" cy="26431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A0C30B-E82D-DE85-C2A2-13E40FB98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9135" y="2873971"/>
            <a:ext cx="6756337" cy="21529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259E423-DAC1-41A2-4E77-B8FF133E1C15}"/>
              </a:ext>
            </a:extLst>
          </p:cNvPr>
          <p:cNvSpPr txBox="1"/>
          <p:nvPr/>
        </p:nvSpPr>
        <p:spPr>
          <a:xfrm>
            <a:off x="4177271" y="5177262"/>
            <a:ext cx="724953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the number is selected, that will mark the site as open or closed.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the greater than sign is selected, that will mark the entire week as open or closed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green boxes indicate that the site is open for operation, and the white boxes indicate that the site is closed for operation.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6BFB485C-C58B-C9E2-7088-10F6C3CF994A}"/>
              </a:ext>
            </a:extLst>
          </p:cNvPr>
          <p:cNvSpPr/>
          <p:nvPr/>
        </p:nvSpPr>
        <p:spPr>
          <a:xfrm rot="1732592">
            <a:off x="6192161" y="3561213"/>
            <a:ext cx="310551" cy="18115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B96C1273-3503-278B-71A1-845CA10E60ED}"/>
              </a:ext>
            </a:extLst>
          </p:cNvPr>
          <p:cNvSpPr/>
          <p:nvPr/>
        </p:nvSpPr>
        <p:spPr>
          <a:xfrm rot="10800000">
            <a:off x="4021996" y="4245140"/>
            <a:ext cx="310551" cy="18115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F88D0D2-DBF4-3140-FEED-553904BAF947}"/>
              </a:ext>
            </a:extLst>
          </p:cNvPr>
          <p:cNvSpPr/>
          <p:nvPr/>
        </p:nvSpPr>
        <p:spPr>
          <a:xfrm>
            <a:off x="10268712" y="1947672"/>
            <a:ext cx="420624" cy="5669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2912B21-2464-0D64-EC02-3B74C88894B3}"/>
              </a:ext>
            </a:extLst>
          </p:cNvPr>
          <p:cNvSpPr/>
          <p:nvPr/>
        </p:nvSpPr>
        <p:spPr>
          <a:xfrm>
            <a:off x="6347436" y="1513904"/>
            <a:ext cx="512064" cy="20116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D5B1C726-5C42-3786-6DAC-CCF0F8809A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03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19"/>
    </mc:Choice>
    <mc:Fallback xmlns="">
      <p:transition spd="slow" advTm="66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9703A0-5861-3014-B65E-C850E6A53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913" y="3463705"/>
            <a:ext cx="7516274" cy="288647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30FBCE-78FE-B1A9-D8AD-E7B4286D10D5}"/>
              </a:ext>
            </a:extLst>
          </p:cNvPr>
          <p:cNvSpPr/>
          <p:nvPr/>
        </p:nvSpPr>
        <p:spPr>
          <a:xfrm>
            <a:off x="8385048" y="4179587"/>
            <a:ext cx="2807208" cy="4389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9A2B82-4B3C-CEB7-A30A-6EA164398580}"/>
              </a:ext>
            </a:extLst>
          </p:cNvPr>
          <p:cNvSpPr/>
          <p:nvPr/>
        </p:nvSpPr>
        <p:spPr>
          <a:xfrm>
            <a:off x="4041913" y="5045429"/>
            <a:ext cx="6137054" cy="4389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23DBD-E0AF-18F5-805F-0182A55CB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1913" y="1492061"/>
            <a:ext cx="7516274" cy="1066949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70F55C98-60D0-C774-40AF-E97C18FC8BFD}"/>
              </a:ext>
            </a:extLst>
          </p:cNvPr>
          <p:cNvSpPr/>
          <p:nvPr/>
        </p:nvSpPr>
        <p:spPr>
          <a:xfrm>
            <a:off x="6103620" y="2126416"/>
            <a:ext cx="475488" cy="2377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B023B6-1295-03B5-C451-C5859D826E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0920" y="715312"/>
            <a:ext cx="7011336" cy="638264"/>
          </a:xfrm>
          <a:prstGeom prst="rect">
            <a:avLst/>
          </a:prstGeom>
        </p:spPr>
      </p:pic>
      <p:sp>
        <p:nvSpPr>
          <p:cNvPr id="15" name="Arrow: Down 14">
            <a:extLst>
              <a:ext uri="{FF2B5EF4-FFF2-40B4-BE49-F238E27FC236}">
                <a16:creationId xmlns:a16="http://schemas.microsoft.com/office/drawing/2014/main" id="{F3CC29AC-9012-7BBE-F73E-738A93DD8D67}"/>
              </a:ext>
            </a:extLst>
          </p:cNvPr>
          <p:cNvSpPr/>
          <p:nvPr/>
        </p:nvSpPr>
        <p:spPr>
          <a:xfrm>
            <a:off x="7571232" y="2728052"/>
            <a:ext cx="265176" cy="83528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23D6418B-E92D-2DD7-CE1D-CA2547204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679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45"/>
    </mc:Choice>
    <mc:Fallback xmlns="">
      <p:transition spd="slow" advTm="29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3F954D-22E6-EABD-52E4-D85505602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304" y="6001504"/>
            <a:ext cx="7268589" cy="2225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ED7D60-5250-9AFB-B0A9-63BA8C2B3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409" y="3627935"/>
            <a:ext cx="539270" cy="2157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5FA9BB-4A76-5B5A-B9B8-F6CB2021D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6341" y="4108301"/>
            <a:ext cx="683704" cy="1531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527EB0-F685-3C7B-E30D-E5D19F535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410" y="4600896"/>
            <a:ext cx="539270" cy="1531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A3575D-40AB-F71F-E61F-5E7B08760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5677" y="230832"/>
            <a:ext cx="7535327" cy="6039693"/>
          </a:xfrm>
          <a:prstGeom prst="rect">
            <a:avLst/>
          </a:prstGeom>
        </p:spPr>
      </p:pic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745A9FF1-1CFA-FFC0-445E-27D81BA8AF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0286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53"/>
    </mc:Choice>
    <mc:Fallback xmlns="">
      <p:transition spd="slow" advTm="70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09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329E98-CF61-5ADE-FDD9-19941497C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865" y="157598"/>
            <a:ext cx="6713168" cy="61372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678622-9C66-4A4E-A04D-F70BF9D7F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696" y="0"/>
            <a:ext cx="1386200" cy="149961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9532BB45-9034-FA5C-D7A4-2BEF4AA2FBD7}"/>
              </a:ext>
            </a:extLst>
          </p:cNvPr>
          <p:cNvSpPr/>
          <p:nvPr/>
        </p:nvSpPr>
        <p:spPr>
          <a:xfrm>
            <a:off x="6967728" y="329184"/>
            <a:ext cx="493776" cy="23395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5D6D190D-E734-4D5E-9351-B29BDD339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4800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482"/>
    </mc:Choice>
    <mc:Fallback xmlns="">
      <p:transition spd="slow" advTm="134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C91F37-6BD5-289B-9E90-4806276C7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608" y="36210"/>
            <a:ext cx="5525543" cy="6452458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34F07890-0D6A-334A-292A-D201847D28ED}"/>
              </a:ext>
            </a:extLst>
          </p:cNvPr>
          <p:cNvSpPr/>
          <p:nvPr/>
        </p:nvSpPr>
        <p:spPr>
          <a:xfrm rot="10800000">
            <a:off x="4212864" y="2825496"/>
            <a:ext cx="475488" cy="11923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F64699-5493-636D-B37D-7EEB1C724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8548" y="2381528"/>
            <a:ext cx="997761" cy="124910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F4F503BE-DDD5-CFA0-EDB5-148064820041}"/>
              </a:ext>
            </a:extLst>
          </p:cNvPr>
          <p:cNvSpPr/>
          <p:nvPr/>
        </p:nvSpPr>
        <p:spPr>
          <a:xfrm>
            <a:off x="6766560" y="2688336"/>
            <a:ext cx="475488" cy="25639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48902B-B58E-FBCC-3013-F456DD0A5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247" y="2688336"/>
            <a:ext cx="1453793" cy="635490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1283DA8E-DE7C-04D8-66FD-2896235183E3}"/>
              </a:ext>
            </a:extLst>
          </p:cNvPr>
          <p:cNvSpPr/>
          <p:nvPr/>
        </p:nvSpPr>
        <p:spPr>
          <a:xfrm>
            <a:off x="9857232" y="2782562"/>
            <a:ext cx="356663" cy="13716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C85DBE4-8A71-3355-4247-B26B1DB6A241}"/>
              </a:ext>
            </a:extLst>
          </p:cNvPr>
          <p:cNvSpPr/>
          <p:nvPr/>
        </p:nvSpPr>
        <p:spPr>
          <a:xfrm>
            <a:off x="9317736" y="2688336"/>
            <a:ext cx="475488" cy="25009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1AE66B6-4E6B-8BD3-E26D-09987DA95F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0344" y="3778215"/>
            <a:ext cx="2360894" cy="1389185"/>
          </a:xfrm>
          <a:prstGeom prst="rect">
            <a:avLst/>
          </a:prstGeom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27933A83-A386-8F8B-1857-44BE0263A90A}"/>
              </a:ext>
            </a:extLst>
          </p:cNvPr>
          <p:cNvSpPr/>
          <p:nvPr/>
        </p:nvSpPr>
        <p:spPr>
          <a:xfrm>
            <a:off x="8554332" y="4024618"/>
            <a:ext cx="891419" cy="14504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8DF4FC6-6BFC-4938-3219-053F63B107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8386" y="4042988"/>
            <a:ext cx="997761" cy="984278"/>
          </a:xfrm>
          <a:prstGeom prst="rect">
            <a:avLst/>
          </a:prstGeom>
        </p:spPr>
      </p:pic>
      <p:sp>
        <p:nvSpPr>
          <p:cNvPr id="25" name="Arrow: Right 24">
            <a:extLst>
              <a:ext uri="{FF2B5EF4-FFF2-40B4-BE49-F238E27FC236}">
                <a16:creationId xmlns:a16="http://schemas.microsoft.com/office/drawing/2014/main" id="{D1CF2057-E4CC-403A-B344-8235AF4227F1}"/>
              </a:ext>
            </a:extLst>
          </p:cNvPr>
          <p:cNvSpPr/>
          <p:nvPr/>
        </p:nvSpPr>
        <p:spPr>
          <a:xfrm rot="10800000">
            <a:off x="4230090" y="4206383"/>
            <a:ext cx="215289" cy="11923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8D42DD9-8854-B578-CADF-382D735AB9C6}"/>
              </a:ext>
            </a:extLst>
          </p:cNvPr>
          <p:cNvSpPr/>
          <p:nvPr/>
        </p:nvSpPr>
        <p:spPr>
          <a:xfrm>
            <a:off x="3001993" y="3502152"/>
            <a:ext cx="1104316" cy="2009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747B7133-72B9-427D-F494-C1D70DE2B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2389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061"/>
    </mc:Choice>
    <mc:Fallback xmlns="">
      <p:transition spd="slow" advTm="289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71145-E818-AB14-2797-24DA8D55E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A1A59A-7D72-606C-2B73-C016A221CD9A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90AAD-145C-4AFF-85EC-7D9BF8869E32}"/>
              </a:ext>
            </a:extLst>
          </p:cNvPr>
          <p:cNvSpPr txBox="1"/>
          <p:nvPr/>
        </p:nvSpPr>
        <p:spPr>
          <a:xfrm>
            <a:off x="-7619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25FCC5-AA2C-733C-2F7C-74C4E4AA3AF2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5C3C29-9E31-9C7F-501A-CEB27AC386AF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54A440-6F67-F207-5E85-045CF868E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803" y="1547550"/>
            <a:ext cx="6849431" cy="3762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38BBE1-A53B-8A6F-EB0E-F2D94CB2F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034" y="461665"/>
            <a:ext cx="3779504" cy="808290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:a16="http://schemas.microsoft.com/office/drawing/2014/main" id="{72A72DDE-7B5A-F889-CCA4-EF027B3D3E58}"/>
              </a:ext>
            </a:extLst>
          </p:cNvPr>
          <p:cNvSpPr/>
          <p:nvPr/>
        </p:nvSpPr>
        <p:spPr>
          <a:xfrm rot="18966785">
            <a:off x="8385048" y="1554480"/>
            <a:ext cx="557784" cy="21031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802DBE8-45BF-99C4-BAEF-1D4F53BF7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878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071"/>
    </mc:Choice>
    <mc:Fallback xmlns="">
      <p:transition spd="slow" advTm="94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59E03B-D885-0893-E60A-9AAAFC57E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0"/>
            <a:ext cx="12207240" cy="948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30775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80999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B917E-D0A4-C11A-3A1A-E4013AABF4BB}"/>
              </a:ext>
            </a:extLst>
          </p:cNvPr>
          <p:cNvSpPr txBox="1"/>
          <p:nvPr/>
        </p:nvSpPr>
        <p:spPr>
          <a:xfrm>
            <a:off x="3804249" y="117258"/>
            <a:ext cx="4278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Getting Started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6D531-47EF-971D-3CA5-9466ED645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5291" y="1066164"/>
            <a:ext cx="3383028" cy="26903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A0198A-5E50-A991-070F-D06AF0B5AF71}"/>
              </a:ext>
            </a:extLst>
          </p:cNvPr>
          <p:cNvSpPr txBox="1"/>
          <p:nvPr/>
        </p:nvSpPr>
        <p:spPr>
          <a:xfrm>
            <a:off x="97048" y="1175840"/>
            <a:ext cx="495156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“Log On” once the information has been entered.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screen will appear to prompt the user to change the password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72ED915-E72A-ECF5-C837-7ABC45C5C34D}"/>
              </a:ext>
            </a:extLst>
          </p:cNvPr>
          <p:cNvSpPr/>
          <p:nvPr/>
        </p:nvSpPr>
        <p:spPr>
          <a:xfrm>
            <a:off x="6891033" y="2633865"/>
            <a:ext cx="439947" cy="2740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271DC9B-7988-B153-3343-18AC0F95A850}"/>
              </a:ext>
            </a:extLst>
          </p:cNvPr>
          <p:cNvCxnSpPr>
            <a:cxnSpLocks/>
          </p:cNvCxnSpPr>
          <p:nvPr/>
        </p:nvCxnSpPr>
        <p:spPr>
          <a:xfrm>
            <a:off x="4779033" y="1489788"/>
            <a:ext cx="1992703" cy="114407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0467336A-5CC1-ADA2-AEF1-CB2E18C786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75" y="4112460"/>
            <a:ext cx="4453559" cy="21005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ABD8BB-1721-AC46-7AA5-4E73F92510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75" y="3617116"/>
            <a:ext cx="4453559" cy="4747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E345E01-1B42-A84B-CE57-547084292B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1508" y="5884130"/>
            <a:ext cx="313118" cy="13978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782BACF-AE3C-99A6-7A32-3EF9C5CC8105}"/>
              </a:ext>
            </a:extLst>
          </p:cNvPr>
          <p:cNvSpPr txBox="1"/>
          <p:nvPr/>
        </p:nvSpPr>
        <p:spPr>
          <a:xfrm>
            <a:off x="4976757" y="4262841"/>
            <a:ext cx="49515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the password requirements.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password information.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the red “Save” button once the password information has been updated.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62B685-8276-7369-C25E-2AC25DF902E3}"/>
              </a:ext>
            </a:extLst>
          </p:cNvPr>
          <p:cNvSpPr/>
          <p:nvPr/>
        </p:nvSpPr>
        <p:spPr>
          <a:xfrm>
            <a:off x="97048" y="5324247"/>
            <a:ext cx="1884460" cy="4426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D4B1264-2A17-716B-D34A-04419B4AD8C6}"/>
              </a:ext>
            </a:extLst>
          </p:cNvPr>
          <p:cNvCxnSpPr>
            <a:cxnSpLocks/>
          </p:cNvCxnSpPr>
          <p:nvPr/>
        </p:nvCxnSpPr>
        <p:spPr>
          <a:xfrm flipH="1">
            <a:off x="2047781" y="4934153"/>
            <a:ext cx="2758674" cy="67302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rrow: Down 32">
            <a:extLst>
              <a:ext uri="{FF2B5EF4-FFF2-40B4-BE49-F238E27FC236}">
                <a16:creationId xmlns:a16="http://schemas.microsoft.com/office/drawing/2014/main" id="{35AC0465-AB1C-6946-D289-07DBA26B8338}"/>
              </a:ext>
            </a:extLst>
          </p:cNvPr>
          <p:cNvSpPr/>
          <p:nvPr/>
        </p:nvSpPr>
        <p:spPr>
          <a:xfrm>
            <a:off x="1792679" y="2770903"/>
            <a:ext cx="345388" cy="674010"/>
          </a:xfrm>
          <a:prstGeom prst="downArrow">
            <a:avLst/>
          </a:prstGeom>
          <a:solidFill>
            <a:srgbClr val="264982"/>
          </a:solidFill>
          <a:ln>
            <a:solidFill>
              <a:srgbClr val="2649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1F9B939-3F2C-058E-67DD-4B3DDA7A4CE0}"/>
              </a:ext>
            </a:extLst>
          </p:cNvPr>
          <p:cNvSpPr/>
          <p:nvPr/>
        </p:nvSpPr>
        <p:spPr>
          <a:xfrm>
            <a:off x="1947876" y="4289555"/>
            <a:ext cx="466140" cy="927022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7DDF6B-5796-6AAA-A610-7CE670848E30}"/>
              </a:ext>
            </a:extLst>
          </p:cNvPr>
          <p:cNvCxnSpPr>
            <a:cxnSpLocks/>
          </p:cNvCxnSpPr>
          <p:nvPr/>
        </p:nvCxnSpPr>
        <p:spPr>
          <a:xfrm flipH="1">
            <a:off x="2660688" y="4408541"/>
            <a:ext cx="2287122" cy="24865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EC7784AE-FFB4-17AE-D17F-5C6E3C801F23}"/>
              </a:ext>
            </a:extLst>
          </p:cNvPr>
          <p:cNvSpPr/>
          <p:nvPr/>
        </p:nvSpPr>
        <p:spPr>
          <a:xfrm>
            <a:off x="1792679" y="5861175"/>
            <a:ext cx="610179" cy="22899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D750A4DF-EB39-BF76-C257-EAD2A5B96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718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06"/>
    </mc:Choice>
    <mc:Fallback xmlns="">
      <p:transition spd="slow" advTm="70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1DC304F-D899-CBC4-BD1D-7C2B3CF82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719" y="5494565"/>
            <a:ext cx="6559598" cy="2230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E81319-714F-9574-FD89-06D0854B8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877" y="3291082"/>
            <a:ext cx="506538" cy="202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41B429-9E49-223B-9C15-684F82640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552" y="3709416"/>
            <a:ext cx="506538" cy="2026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E4D104-507A-B991-F32F-0C194CBC5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878" y="4179034"/>
            <a:ext cx="547898" cy="2026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84BEB2-3343-8CAE-E962-402544527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8167" y="82296"/>
            <a:ext cx="6644701" cy="63517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423858-3E36-0886-431F-8BDADDB529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7963" y="2363146"/>
            <a:ext cx="1329613" cy="863083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21C4C791-1578-78B6-A3FB-C738F1CFB5CA}"/>
              </a:ext>
            </a:extLst>
          </p:cNvPr>
          <p:cNvSpPr/>
          <p:nvPr/>
        </p:nvSpPr>
        <p:spPr>
          <a:xfrm>
            <a:off x="5733288" y="2834274"/>
            <a:ext cx="896112" cy="15544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457EAE5B-6EB3-303D-390D-3E5319CB9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416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085"/>
    </mc:Choice>
    <mc:Fallback xmlns="">
      <p:transition spd="slow" advTm="134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41251" y="6504756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0C3AC2-1DF7-A70C-89D3-1018FA21F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556" y="5388892"/>
            <a:ext cx="5190429" cy="176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21EA65-CB3E-2410-EFC3-FF08447CC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820" y="3396687"/>
            <a:ext cx="428688" cy="171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9EF1-4E5D-B467-1594-3A4A2E92C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3899" y="3785032"/>
            <a:ext cx="428685" cy="171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CB5BBB-FB0B-9A6B-597A-4E7900F1C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020" y="4206982"/>
            <a:ext cx="428685" cy="1714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9068FCB-06F3-4B85-6D0C-52925BC115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311" y="29203"/>
            <a:ext cx="5358097" cy="644337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4C5E187-979E-AD08-1E2D-66818CA24578}"/>
              </a:ext>
            </a:extLst>
          </p:cNvPr>
          <p:cNvSpPr/>
          <p:nvPr/>
        </p:nvSpPr>
        <p:spPr>
          <a:xfrm>
            <a:off x="4946904" y="4206982"/>
            <a:ext cx="347472" cy="27469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A1308C5-0128-CF4B-BD5F-540BDFC8D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201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43"/>
    </mc:Choice>
    <mc:Fallback xmlns="">
      <p:transition spd="slow" advTm="58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530060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0C3AC2-1DF7-A70C-89D3-1018FA21F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556" y="5388892"/>
            <a:ext cx="5190429" cy="176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EFFB06-509F-4A91-A287-C50101ED04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0957" y="66824"/>
            <a:ext cx="6077798" cy="629690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E8CD7C2-C6A0-AFEA-0FB5-35AC8D8C327F}"/>
              </a:ext>
            </a:extLst>
          </p:cNvPr>
          <p:cNvSpPr/>
          <p:nvPr/>
        </p:nvSpPr>
        <p:spPr>
          <a:xfrm>
            <a:off x="7040880" y="6089904"/>
            <a:ext cx="566928" cy="3625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A0FD964-3EEF-E0A8-F9F3-C6F69EF0344F}"/>
              </a:ext>
            </a:extLst>
          </p:cNvPr>
          <p:cNvSpPr/>
          <p:nvPr/>
        </p:nvSpPr>
        <p:spPr>
          <a:xfrm rot="19873914">
            <a:off x="3366059" y="316812"/>
            <a:ext cx="833894" cy="1764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020B2FF3-C016-E133-C3B8-8D2187DFCB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95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4"/>
    </mc:Choice>
    <mc:Fallback xmlns="">
      <p:transition spd="slow" advTm="14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81913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E5B5DE-350C-AFEB-7AD5-294C079F4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246" y="3257526"/>
            <a:ext cx="428685" cy="1714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47F718-2AC0-5277-9D91-4807E54F5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566" y="3633439"/>
            <a:ext cx="428685" cy="1714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91900A-4FD3-75B7-BBF3-52611FF7B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246" y="4037301"/>
            <a:ext cx="428685" cy="171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F9FB67-2B4C-561A-C70F-B8B6AFB514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826" y="945236"/>
            <a:ext cx="7144747" cy="3982006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12F6969D-3ED5-A6BC-8401-9106DA496B66}"/>
              </a:ext>
            </a:extLst>
          </p:cNvPr>
          <p:cNvSpPr/>
          <p:nvPr/>
        </p:nvSpPr>
        <p:spPr>
          <a:xfrm>
            <a:off x="3840480" y="4036015"/>
            <a:ext cx="428685" cy="17147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51AA5E-6156-0963-0FF4-A7198869ADE0}"/>
              </a:ext>
            </a:extLst>
          </p:cNvPr>
          <p:cNvSpPr/>
          <p:nvPr/>
        </p:nvSpPr>
        <p:spPr>
          <a:xfrm>
            <a:off x="7312151" y="4453128"/>
            <a:ext cx="768096" cy="3474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FBF413-FE37-D43A-8D29-6E430D991DD6}"/>
              </a:ext>
            </a:extLst>
          </p:cNvPr>
          <p:cNvSpPr/>
          <p:nvPr/>
        </p:nvSpPr>
        <p:spPr>
          <a:xfrm>
            <a:off x="10341864" y="3429000"/>
            <a:ext cx="804672" cy="60701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04D081-DFCC-BE69-DB4F-5D78F2B1E2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9438" y="2405497"/>
            <a:ext cx="1817820" cy="749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BAA215-DAFD-6880-C136-8830C6E8C5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5852" y="3702695"/>
            <a:ext cx="1171739" cy="25721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0E32A93-0E10-9766-546D-05F9A50930C0}"/>
              </a:ext>
            </a:extLst>
          </p:cNvPr>
          <p:cNvSpPr/>
          <p:nvPr/>
        </p:nvSpPr>
        <p:spPr>
          <a:xfrm>
            <a:off x="4898246" y="1819656"/>
            <a:ext cx="1063642" cy="31214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3ADC8E82-28DF-0AEE-C6AE-274CE7FE8E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5651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64"/>
    </mc:Choice>
    <mc:Fallback xmlns="">
      <p:transition spd="slow" advTm="32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34777-C4EF-CAAE-FA8C-D4534CCA0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919" y="121294"/>
            <a:ext cx="6357169" cy="62098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45BAE4-01C9-E357-34D1-8DC584ADF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5516" y="4554270"/>
            <a:ext cx="187468" cy="164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403D2E-337B-6A58-4741-8826DE147C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2151" y="4069464"/>
            <a:ext cx="1185632" cy="1453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0B3335-3A89-2D38-D376-97E5B75EE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2151" y="3711202"/>
            <a:ext cx="944769" cy="1587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4540C2-EE9D-1986-1BF2-519502E42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9889" y="4214851"/>
            <a:ext cx="3639957" cy="695477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6F13817-99B3-3068-2FA4-104ABA7D82BE}"/>
              </a:ext>
            </a:extLst>
          </p:cNvPr>
          <p:cNvSpPr/>
          <p:nvPr/>
        </p:nvSpPr>
        <p:spPr>
          <a:xfrm>
            <a:off x="6839712" y="4214851"/>
            <a:ext cx="362823" cy="22913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D26C8D-5691-13AC-9BB5-D319F7162E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5008" y="5056461"/>
            <a:ext cx="6188880" cy="6192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B6A751-4CB6-912E-3D29-4FF04F1D3E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8726" y="1536191"/>
            <a:ext cx="1817820" cy="74980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D575DB1-9B79-6581-0D54-311F4BE85246}"/>
              </a:ext>
            </a:extLst>
          </p:cNvPr>
          <p:cNvSpPr/>
          <p:nvPr/>
        </p:nvSpPr>
        <p:spPr>
          <a:xfrm>
            <a:off x="9189720" y="4910328"/>
            <a:ext cx="612648" cy="76534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DD9EEF-4D8C-3D49-82F7-8DFA5246BD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1398" y="3559359"/>
            <a:ext cx="4822330" cy="151843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6D3B8EF4-7AE4-D1E4-2B4D-2BF4A99E9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43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46"/>
    </mc:Choice>
    <mc:Fallback xmlns="">
      <p:transition spd="slow" advTm="60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98566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Checklist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915C3F-D291-6506-65DD-6413BE914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533" y="135040"/>
            <a:ext cx="8869013" cy="580153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0BADFE6-8DAA-5800-35B2-E17C00851F2F}"/>
              </a:ext>
            </a:extLst>
          </p:cNvPr>
          <p:cNvSpPr/>
          <p:nvPr/>
        </p:nvSpPr>
        <p:spPr>
          <a:xfrm>
            <a:off x="2916936" y="4444716"/>
            <a:ext cx="2340864" cy="4267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4B2BF3-8D19-BB2A-261D-B4E2BB92D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398" y="3730545"/>
            <a:ext cx="295316" cy="2381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58DEF4B-D513-44B4-8BA7-B89C30A518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398" y="4595402"/>
            <a:ext cx="295316" cy="2381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33346C-1DE1-42C9-387D-FF73B0278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398" y="4871448"/>
            <a:ext cx="295316" cy="2381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482C0E-5730-C7DD-BDA9-2231D41ABB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5064" y="4595402"/>
            <a:ext cx="295316" cy="2381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D78699A-484D-925C-5BA4-9B9550A21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304" y="4879487"/>
            <a:ext cx="295316" cy="23815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D4E29F1-5890-C733-40C4-8206F6152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0125" y="4833560"/>
            <a:ext cx="295316" cy="23815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4D9035A-E772-5BB0-9145-2BFD5A710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0501" y="4595402"/>
            <a:ext cx="295316" cy="2095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04904D1-C0B0-CAA2-6C58-BB15DE536E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1599" y="4900026"/>
            <a:ext cx="8046105" cy="45704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0F5D286-CDD9-A3E9-28D6-F35CD783F033}"/>
              </a:ext>
            </a:extLst>
          </p:cNvPr>
          <p:cNvSpPr/>
          <p:nvPr/>
        </p:nvSpPr>
        <p:spPr>
          <a:xfrm>
            <a:off x="7168896" y="4078224"/>
            <a:ext cx="1243584" cy="8218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C603431-59C8-A03F-5876-E6DB65A9C2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5240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17"/>
    </mc:Choice>
    <mc:Fallback xmlns="">
      <p:transition spd="slow" advTm="48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34777-C4EF-CAAE-FA8C-D4534CCA0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919" y="121294"/>
            <a:ext cx="5799385" cy="5665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45BAE4-01C9-E357-34D1-8DC584ADF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5516" y="4554270"/>
            <a:ext cx="187468" cy="164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403D2E-337B-6A58-4741-8826DE147C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8716" y="3429000"/>
            <a:ext cx="1185632" cy="1453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0B3335-3A89-2D38-D376-97E5B75EE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8716" y="3718851"/>
            <a:ext cx="944769" cy="1587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4540C2-EE9D-1986-1BF2-519502E42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5009" y="3869987"/>
            <a:ext cx="3427392" cy="619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D26C8D-5691-13AC-9BB5-D319F7162E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7731" y="4565464"/>
            <a:ext cx="5609760" cy="6192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F1E8E-A068-EF33-561A-20E3E190AD04}"/>
              </a:ext>
            </a:extLst>
          </p:cNvPr>
          <p:cNvSpPr/>
          <p:nvPr/>
        </p:nvSpPr>
        <p:spPr>
          <a:xfrm>
            <a:off x="4345009" y="5862569"/>
            <a:ext cx="3732565" cy="4768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405EB2-7012-FBAD-ABC4-EDBAB4943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9262" y="5944222"/>
            <a:ext cx="1371791" cy="2857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9AB1007-DCF6-08B2-AD21-326B05AC691B}"/>
              </a:ext>
            </a:extLst>
          </p:cNvPr>
          <p:cNvSpPr txBox="1"/>
          <p:nvPr/>
        </p:nvSpPr>
        <p:spPr>
          <a:xfrm>
            <a:off x="5764926" y="5987196"/>
            <a:ext cx="563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2A1CD7-AA4C-3608-9D7D-F34FFE377B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9802" y="5931558"/>
            <a:ext cx="1381318" cy="338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E983F8-C5BD-952E-7BE6-44584114B2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93471" y="1399031"/>
            <a:ext cx="1817820" cy="749809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9CDEA1A-C22F-02B7-B200-E6CF567D9855}"/>
              </a:ext>
            </a:extLst>
          </p:cNvPr>
          <p:cNvSpPr/>
          <p:nvPr/>
        </p:nvSpPr>
        <p:spPr>
          <a:xfrm>
            <a:off x="8264707" y="2744216"/>
            <a:ext cx="476957" cy="37300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C3AE9E1-9033-3FEC-A124-FD8CF90C8120}"/>
              </a:ext>
            </a:extLst>
          </p:cNvPr>
          <p:cNvSpPr/>
          <p:nvPr/>
        </p:nvSpPr>
        <p:spPr>
          <a:xfrm>
            <a:off x="8668512" y="4489198"/>
            <a:ext cx="604973" cy="6954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DB953AA-A97E-F803-FA8C-B4A12137D4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3471" y="3273341"/>
            <a:ext cx="4467065" cy="163126"/>
          </a:xfrm>
          <a:prstGeom prst="rect">
            <a:avLst/>
          </a:prstGeom>
        </p:spPr>
      </p:pic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8F442BD2-E12E-B11E-04B8-04A79891C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6989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315"/>
    </mc:Choice>
    <mc:Fallback xmlns="">
      <p:transition spd="slow" advTm="82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0B4D7-8029-433E-6574-4366958CF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9649C2-03BA-3494-660C-CDC4A15FFABE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8A560C-DB48-A640-C05F-F70054C9EFF7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E2F24C-75DC-398A-BA53-24DBF98AE990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C08DDB-A986-4051-1357-B85DE8D2C2C9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D319AE-B2AC-5301-F46E-F9F44F1C34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371" y="82296"/>
            <a:ext cx="6642278" cy="63658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917282-0F0A-8CB3-B5CE-F75F95402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376465"/>
            <a:ext cx="209579" cy="2381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5A0C28-1CA8-7875-D78E-AA8F31730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466" y="5376465"/>
            <a:ext cx="209579" cy="2381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8B9B2F-5605-1575-2F2E-DC8CB6752E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4431040" y="3553778"/>
            <a:ext cx="5060432" cy="16783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B34D5018-4276-2FF7-374B-A8C5F65FB244}"/>
              </a:ext>
            </a:extLst>
          </p:cNvPr>
          <p:cNvSpPr/>
          <p:nvPr/>
        </p:nvSpPr>
        <p:spPr>
          <a:xfrm>
            <a:off x="3981220" y="4096200"/>
            <a:ext cx="377583" cy="22418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CCC04B-37BF-349D-572F-3ADAD34988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1491" y="4085736"/>
            <a:ext cx="312891" cy="1638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4B53AB-09AF-5A96-AF0B-8046BE450F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1229" y="4096200"/>
            <a:ext cx="312889" cy="144286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B70BD37-7810-9774-F2B6-0EB3E7FDF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8407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30"/>
    </mc:Choice>
    <mc:Fallback xmlns="">
      <p:transition spd="slow" advTm="46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D8941-7B36-2F0D-F3CE-EF73B6211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942C7A-E7B0-8760-95EF-082B62177CE4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2C4D0-1BD2-34FF-C575-F07B3EF7380E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431FF1-62D2-A54F-3E8D-BD312C00C300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8061BF-55C7-9058-7888-21EC2B6DA9C3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949E31-18DA-5CDE-21E0-8F52CEDB3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297" y="1647848"/>
            <a:ext cx="8661993" cy="2695552"/>
          </a:xfrm>
          <a:prstGeom prst="rect">
            <a:avLst/>
          </a:prstGeom>
        </p:spPr>
      </p:pic>
      <p:sp>
        <p:nvSpPr>
          <p:cNvPr id="3" name="Arrow: Up 2">
            <a:extLst>
              <a:ext uri="{FF2B5EF4-FFF2-40B4-BE49-F238E27FC236}">
                <a16:creationId xmlns:a16="http://schemas.microsoft.com/office/drawing/2014/main" id="{6DC07420-382C-5ACE-CAB2-564C950B0211}"/>
              </a:ext>
            </a:extLst>
          </p:cNvPr>
          <p:cNvSpPr/>
          <p:nvPr/>
        </p:nvSpPr>
        <p:spPr>
          <a:xfrm>
            <a:off x="7735824" y="4187952"/>
            <a:ext cx="310896" cy="521208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187D1F0-29C3-F043-AD7F-5446A0EB17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9316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63"/>
    </mc:Choice>
    <mc:Fallback xmlns="">
      <p:transition spd="slow" advTm="8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41EEE-CC45-4F4B-25F7-8208832E0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5EE23F-C4B5-086A-1809-4BD60AE14896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591D83-651A-6512-1712-CA16F7B368B2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3AA451-4D1A-45B4-C80B-8545A079F4A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2C45C-9A5A-630D-4CF4-C456661FAD55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D0D8E1-85F2-4A02-EE69-C29F228BD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792" y="845756"/>
            <a:ext cx="7280025" cy="37628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2EC727-EAA3-1EBD-15E5-C3FB8C5C9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2477" y="3769383"/>
            <a:ext cx="1419423" cy="581106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29A6AB61-BAE4-6350-7712-1E0513536012}"/>
              </a:ext>
            </a:extLst>
          </p:cNvPr>
          <p:cNvSpPr/>
          <p:nvPr/>
        </p:nvSpPr>
        <p:spPr>
          <a:xfrm>
            <a:off x="4873752" y="3337560"/>
            <a:ext cx="950976" cy="32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0CAC79-1AA5-8F2B-B749-559F1C345D88}"/>
              </a:ext>
            </a:extLst>
          </p:cNvPr>
          <p:cNvSpPr/>
          <p:nvPr/>
        </p:nvSpPr>
        <p:spPr>
          <a:xfrm>
            <a:off x="7223760" y="4078224"/>
            <a:ext cx="786384" cy="3749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FA1B787-B774-04BE-D12B-C59357910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7381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11"/>
    </mc:Choice>
    <mc:Fallback xmlns="">
      <p:transition spd="slow" advTm="16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59E03B-D885-0893-E60A-9AAAFC57E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-29314"/>
            <a:ext cx="2923348" cy="64300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371411"/>
            <a:ext cx="12207240" cy="4865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-7620" y="-33705"/>
            <a:ext cx="2749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442708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382E9-FB6A-1093-4319-7F8EF5E62792}"/>
              </a:ext>
            </a:extLst>
          </p:cNvPr>
          <p:cNvSpPr txBox="1"/>
          <p:nvPr/>
        </p:nvSpPr>
        <p:spPr>
          <a:xfrm>
            <a:off x="112143" y="933744"/>
            <a:ext cx="2629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Programs Page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2959E0-3786-EB79-598E-B3B01522838D}"/>
              </a:ext>
            </a:extLst>
          </p:cNvPr>
          <p:cNvSpPr txBox="1"/>
          <p:nvPr/>
        </p:nvSpPr>
        <p:spPr>
          <a:xfrm>
            <a:off x="40069" y="4230901"/>
            <a:ext cx="2629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Splash Page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CE7A17-72A6-DFDE-3874-7FCC35FA1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3429000"/>
            <a:ext cx="12207240" cy="1510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8672DE-5C68-273B-F163-D59C686BB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925" y="90396"/>
            <a:ext cx="4052880" cy="32188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113E8A-950E-48DD-5F93-79C654812A8D}"/>
              </a:ext>
            </a:extLst>
          </p:cNvPr>
          <p:cNvSpPr txBox="1"/>
          <p:nvPr/>
        </p:nvSpPr>
        <p:spPr>
          <a:xfrm>
            <a:off x="7403002" y="625506"/>
            <a:ext cx="45029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program tiles are available based upon a sponsor’s approved CN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 sponsor is only enrolled in a single program, this Programs page will not display. Instead, the user will be taken directly to the SFSP Splash page.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D48119-EE61-0327-224A-62560844E795}"/>
              </a:ext>
            </a:extLst>
          </p:cNvPr>
          <p:cNvSpPr txBox="1"/>
          <p:nvPr/>
        </p:nvSpPr>
        <p:spPr>
          <a:xfrm>
            <a:off x="3132925" y="4284781"/>
            <a:ext cx="40528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Splash page displays general information and announcements posted by ALSDE.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this page, the sponsor will utilize the header menu links to navigate the system.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78042F-57B3-1C11-2678-3CD030D802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2992" y="1156017"/>
            <a:ext cx="622718" cy="241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4CFAE0-F300-5CAD-C5BD-3250000079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2992" y="1766126"/>
            <a:ext cx="622718" cy="3727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7FA80D-726C-E08D-CECB-61F4D71F38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871" y="2565852"/>
            <a:ext cx="570959" cy="2566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41E9CC-8794-10D6-5ED8-FD8A41A415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7823" y="3674594"/>
            <a:ext cx="3568961" cy="2557900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44D3C613-2F65-A327-8A17-201929958824}"/>
              </a:ext>
            </a:extLst>
          </p:cNvPr>
          <p:cNvSpPr/>
          <p:nvPr/>
        </p:nvSpPr>
        <p:spPr>
          <a:xfrm>
            <a:off x="3609130" y="2553198"/>
            <a:ext cx="475487" cy="16326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AAD0C9-C2D2-CCE7-EB86-479EB68F1D0F}"/>
              </a:ext>
            </a:extLst>
          </p:cNvPr>
          <p:cNvSpPr txBox="1"/>
          <p:nvPr/>
        </p:nvSpPr>
        <p:spPr>
          <a:xfrm>
            <a:off x="6537960" y="6427319"/>
            <a:ext cx="555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User Manual: Section 3, page 11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BDA8FAE3-ABF6-0CC8-CB5B-8996BC94D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938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726"/>
    </mc:Choice>
    <mc:Fallback xmlns="">
      <p:transition spd="slow" advTm="88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4461E-5FE6-F262-134C-F9AECBA32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36E8A8-016B-E29B-9747-ECE52C383716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CE5B6F-6D92-3236-E2CD-3BB7B6341C3F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A75B04-7579-02DD-873C-08EAAD18AC62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8C2D94-092A-E49B-CD9E-DF17EBE4F931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A5AD0D-F86E-137B-55C9-D5F6131E5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534" y="222728"/>
            <a:ext cx="6308482" cy="6183644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367E7C7-C497-EC62-96BB-A7DBAA9870CA}"/>
              </a:ext>
            </a:extLst>
          </p:cNvPr>
          <p:cNvSpPr/>
          <p:nvPr/>
        </p:nvSpPr>
        <p:spPr>
          <a:xfrm>
            <a:off x="6821424" y="6053328"/>
            <a:ext cx="585216" cy="3530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B561D0-0A6F-25F4-94EF-FAD1932A9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810" y="1498787"/>
            <a:ext cx="1486107" cy="952633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4A3CB31D-7DE4-151E-2FF8-B0DF4064960B}"/>
              </a:ext>
            </a:extLst>
          </p:cNvPr>
          <p:cNvSpPr/>
          <p:nvPr/>
        </p:nvSpPr>
        <p:spPr>
          <a:xfrm>
            <a:off x="8092440" y="1527048"/>
            <a:ext cx="658368" cy="17373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4843A42A-CD0F-F97F-76A4-78F1E81D6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3141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60"/>
    </mc:Choice>
    <mc:Fallback xmlns="">
      <p:transition spd="slow" advTm="68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C4CE5-992C-3A1D-691D-2807D58C5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10EEF13-3141-EDB9-AA14-C46F88ECA79F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277815-FDFD-81DA-AC20-0778A499112C}"/>
              </a:ext>
            </a:extLst>
          </p:cNvPr>
          <p:cNvSpPr txBox="1"/>
          <p:nvPr/>
        </p:nvSpPr>
        <p:spPr>
          <a:xfrm>
            <a:off x="0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A2313C-F064-44EE-1443-7824F26E12D0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Field Trip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528C5F-13B1-C1A3-5A68-8854B081EA72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5CC417-DE9E-CC82-D4D4-6E22FD181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0251" y="818467"/>
            <a:ext cx="8097380" cy="432495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29B0C8F-344A-5CDC-FE24-EF5FB64F287F}"/>
              </a:ext>
            </a:extLst>
          </p:cNvPr>
          <p:cNvSpPr/>
          <p:nvPr/>
        </p:nvSpPr>
        <p:spPr>
          <a:xfrm>
            <a:off x="6318504" y="4462272"/>
            <a:ext cx="777240" cy="448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D9A488-B1DB-13D7-5512-6A24E0DC35CC}"/>
              </a:ext>
            </a:extLst>
          </p:cNvPr>
          <p:cNvSpPr/>
          <p:nvPr/>
        </p:nvSpPr>
        <p:spPr>
          <a:xfrm>
            <a:off x="3398520" y="1624584"/>
            <a:ext cx="3230880" cy="44805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13D69F-B4C5-826B-2D29-0D420509C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5994" y="3754743"/>
            <a:ext cx="933580" cy="171474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080B5CC3-62D3-F85A-5A3C-C6EE22C2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02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66"/>
    </mc:Choice>
    <mc:Fallback xmlns="">
      <p:transition spd="slow" advTm="25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7619" y="648866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19" y="0"/>
            <a:ext cx="3009612" cy="6452458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Application Packet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Revisions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-7619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68932E5-364F-C045-052D-0D90A2B16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371" y="82296"/>
            <a:ext cx="6642278" cy="636588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718A6F9-FD54-3238-6AA7-22E8F547B5F1}"/>
              </a:ext>
            </a:extLst>
          </p:cNvPr>
          <p:cNvSpPr/>
          <p:nvPr/>
        </p:nvSpPr>
        <p:spPr>
          <a:xfrm>
            <a:off x="4754880" y="3153077"/>
            <a:ext cx="475488" cy="27592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82ABAB-EEA3-525A-C9D6-9F151F36C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376465"/>
            <a:ext cx="209579" cy="2381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88AF99-4DE8-5F38-22BA-74BF2F16D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5466" y="5376465"/>
            <a:ext cx="209579" cy="2381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927A9C-05D9-58F6-BDEB-AA68735674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4431040" y="3553778"/>
            <a:ext cx="5060432" cy="167830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582A3460-4532-4734-4194-CB547F1EA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9326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77"/>
    </mc:Choice>
    <mc:Fallback xmlns="">
      <p:transition spd="slow" advTm="46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004D14-451F-E353-2C57-965633407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0"/>
            <a:ext cx="12207240" cy="98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ACEB52-D520-AE36-1182-EACB50BA66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643"/>
          <a:stretch/>
        </p:blipFill>
        <p:spPr>
          <a:xfrm>
            <a:off x="1523603" y="1232299"/>
            <a:ext cx="9144793" cy="43381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09A75D-951E-C31C-89B3-606DC157A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620" y="5570461"/>
            <a:ext cx="12192000" cy="12875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6885A2-FA09-CCF1-46A6-6DB5E49950CB}"/>
              </a:ext>
            </a:extLst>
          </p:cNvPr>
          <p:cNvSpPr txBox="1"/>
          <p:nvPr/>
        </p:nvSpPr>
        <p:spPr>
          <a:xfrm>
            <a:off x="1173193" y="5872858"/>
            <a:ext cx="95925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sfsp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@alsde.edu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Phone: (334) 694-4657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7428EBA-E226-DB5C-98CA-34706EF76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5000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21"/>
    </mc:Choice>
    <mc:Fallback xmlns="">
      <p:transition spd="slow" advTm="20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FA443FF68524FA2DCDE245F383244" ma:contentTypeVersion="16" ma:contentTypeDescription="Create a new document." ma:contentTypeScope="" ma:versionID="e5a29f5d5a4d99b1827628f50d9a9799">
  <xsd:schema xmlns:xsd="http://www.w3.org/2001/XMLSchema" xmlns:xs="http://www.w3.org/2001/XMLSchema" xmlns:p="http://schemas.microsoft.com/office/2006/metadata/properties" xmlns:ns2="b062793b-04e6-46c0-b1a4-83f876b144f8" xmlns:ns3="d89f517c-0e74-47d7-b0fb-4e8bb5cba457" targetNamespace="http://schemas.microsoft.com/office/2006/metadata/properties" ma:root="true" ma:fieldsID="56869228f1829a8473dcc69c86b76cb0" ns2:_="" ns3:_="">
    <xsd:import namespace="b062793b-04e6-46c0-b1a4-83f876b144f8"/>
    <xsd:import namespace="d89f517c-0e74-47d7-b0fb-4e8bb5cba4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Location" minOccurs="0"/>
                <xsd:element ref="ns2:Docu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2793b-04e6-46c0-b1a4-83f876b144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c4bdf34-1593-4191-b490-eed9e9205a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Document" ma:index="23" nillable="true" ma:displayName="Document" ma:format="Dropdown" ma:internalName="Docu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9f517c-0e74-47d7-b0fb-4e8bb5cba45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6b844c77-8885-48ce-9831-b287d5bece14}" ma:internalName="TaxCatchAll" ma:showField="CatchAllData" ma:web="d89f517c-0e74-47d7-b0fb-4e8bb5cba4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62793b-04e6-46c0-b1a4-83f876b144f8">
      <Terms xmlns="http://schemas.microsoft.com/office/infopath/2007/PartnerControls"/>
    </lcf76f155ced4ddcb4097134ff3c332f>
    <Document xmlns="b062793b-04e6-46c0-b1a4-83f876b144f8" xsi:nil="true"/>
    <TaxCatchAll xmlns="d89f517c-0e74-47d7-b0fb-4e8bb5cba457" xsi:nil="true"/>
  </documentManagement>
</p:properties>
</file>

<file path=customXml/itemProps1.xml><?xml version="1.0" encoding="utf-8"?>
<ds:datastoreItem xmlns:ds="http://schemas.openxmlformats.org/officeDocument/2006/customXml" ds:itemID="{08CCCA18-25B1-46F3-91E2-3F2E2625C4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62793b-04e6-46c0-b1a4-83f876b144f8"/>
    <ds:schemaRef ds:uri="d89f517c-0e74-47d7-b0fb-4e8bb5cba4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2C73A6-CF30-40B0-9A28-BADCC9599C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FE4350-7467-4F02-A37D-FBD4DCABC99C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www.w3.org/XML/1998/namespace"/>
    <ds:schemaRef ds:uri="d89f517c-0e74-47d7-b0fb-4e8bb5cba457"/>
    <ds:schemaRef ds:uri="http://schemas.microsoft.com/office/infopath/2007/PartnerControls"/>
    <ds:schemaRef ds:uri="b062793b-04e6-46c0-b1a4-83f876b144f8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2951</TotalTime>
  <Words>2038</Words>
  <Application>Microsoft Office PowerPoint</Application>
  <PresentationFormat>Widescreen</PresentationFormat>
  <Paragraphs>514</Paragraphs>
  <Slides>93</Slides>
  <Notes>5</Notes>
  <HiddenSlides>0</HiddenSlides>
  <MMClips>93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Bianca Hardy</dc:creator>
  <cp:lastModifiedBy>Bianca Hardy</cp:lastModifiedBy>
  <cp:revision>307</cp:revision>
  <cp:lastPrinted>2025-01-24T15:51:05Z</cp:lastPrinted>
  <dcterms:created xsi:type="dcterms:W3CDTF">2024-11-14T14:33:51Z</dcterms:created>
  <dcterms:modified xsi:type="dcterms:W3CDTF">2025-02-26T20:52:08Z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0x01010020AFA443FF68524FA2DCDE245F383244</vt:lpwstr>
  </property>
  <property fmtid="{D5CDD505-2E9C-101B-9397-08002B2CF9AE}" pid="3" name="MediaServiceImageTags">
    <vt:lpwstr/>
  </property>
</Properties>
</file>