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15.jpg" ContentType="image/jpg"/>
  <Override PartName="/ppt/media/image16.jpg" ContentType="image/jpg"/>
  <Override PartName="/ppt/media/image19.jpg" ContentType="image/jpg"/>
  <Override PartName="/ppt/media/image20.jpg" ContentType="image/jpg"/>
  <Override PartName="/ppt/media/image21.jpg" ContentType="image/jpg"/>
  <Override PartName="/ppt/notesSlides/notesSlide3.xml" ContentType="application/vnd.openxmlformats-officedocument.presentationml.notesSlide+xml"/>
  <Override PartName="/ppt/media/image33.jpg" ContentType="image/jpg"/>
  <Override PartName="/ppt/media/image36.jpg" ContentType="image/jpg"/>
  <Override PartName="/ppt/media/image37.jpg" ContentType="image/jpg"/>
  <Override PartName="/ppt/media/image38.jpg" ContentType="image/jpg"/>
  <Override PartName="/ppt/media/image39.jpg" ContentType="image/jpg"/>
  <Override PartName="/ppt/media/image40.jpg" ContentType="image/jpg"/>
  <Override PartName="/ppt/media/image42.jpg" ContentType="image/jpg"/>
  <Override PartName="/ppt/media/image43.jpg" ContentType="image/jpg"/>
  <Override PartName="/ppt/media/image44.jpg" ContentType="image/jpg"/>
  <Override PartName="/ppt/media/image45.jpg" ContentType="image/jpg"/>
  <Override PartName="/ppt/media/image46.jpg" ContentType="image/jpg"/>
  <Override PartName="/ppt/media/image48.jpg" ContentType="image/jpg"/>
  <Override PartName="/ppt/media/image49.jpg" ContentType="image/jpg"/>
  <Override PartName="/ppt/media/image51.jpg" ContentType="image/jpg"/>
  <Override PartName="/ppt/media/image54.jpg" ContentType="image/jpg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5" r:id="rId4"/>
  </p:sldMasterIdLst>
  <p:notesMasterIdLst>
    <p:notesMasterId r:id="rId44"/>
  </p:notesMasterIdLst>
  <p:handoutMasterIdLst>
    <p:handoutMasterId r:id="rId45"/>
  </p:handoutMasterIdLst>
  <p:sldIdLst>
    <p:sldId id="345" r:id="rId5"/>
    <p:sldId id="346" r:id="rId6"/>
    <p:sldId id="358" r:id="rId7"/>
    <p:sldId id="347" r:id="rId8"/>
    <p:sldId id="349" r:id="rId9"/>
    <p:sldId id="352" r:id="rId10"/>
    <p:sldId id="354" r:id="rId11"/>
    <p:sldId id="355" r:id="rId12"/>
    <p:sldId id="350" r:id="rId13"/>
    <p:sldId id="351" r:id="rId14"/>
    <p:sldId id="353" r:id="rId15"/>
    <p:sldId id="356" r:id="rId16"/>
    <p:sldId id="272" r:id="rId17"/>
    <p:sldId id="326" r:id="rId18"/>
    <p:sldId id="327" r:id="rId19"/>
    <p:sldId id="328" r:id="rId20"/>
    <p:sldId id="343" r:id="rId21"/>
    <p:sldId id="357" r:id="rId22"/>
    <p:sldId id="361" r:id="rId23"/>
    <p:sldId id="362" r:id="rId24"/>
    <p:sldId id="364" r:id="rId25"/>
    <p:sldId id="365" r:id="rId26"/>
    <p:sldId id="339" r:id="rId27"/>
    <p:sldId id="329" r:id="rId28"/>
    <p:sldId id="331" r:id="rId29"/>
    <p:sldId id="330" r:id="rId30"/>
    <p:sldId id="332" r:id="rId31"/>
    <p:sldId id="333" r:id="rId32"/>
    <p:sldId id="336" r:id="rId33"/>
    <p:sldId id="334" r:id="rId34"/>
    <p:sldId id="338" r:id="rId35"/>
    <p:sldId id="335" r:id="rId36"/>
    <p:sldId id="369" r:id="rId37"/>
    <p:sldId id="359" r:id="rId38"/>
    <p:sldId id="360" r:id="rId39"/>
    <p:sldId id="366" r:id="rId40"/>
    <p:sldId id="367" r:id="rId41"/>
    <p:sldId id="368" r:id="rId42"/>
    <p:sldId id="271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tthew Essner, SNS" initials="MS" lastIdx="1" clrIdx="0">
    <p:extLst>
      <p:ext uri="{19B8F6BF-5375-455C-9EA6-DF929625EA0E}">
        <p15:presenceInfo xmlns:p15="http://schemas.microsoft.com/office/powerpoint/2012/main" userId="S::matthew.essner@colyar.com::e7c1cdb5-6eec-4d0a-a077-daecd5ffc7c8" providerId="AD"/>
      </p:ext>
    </p:extLst>
  </p:cmAuthor>
  <p:cmAuthor id="2" name="Andrew Ripley" initials="AR" lastIdx="1" clrIdx="1">
    <p:extLst>
      <p:ext uri="{19B8F6BF-5375-455C-9EA6-DF929625EA0E}">
        <p15:presenceInfo xmlns:p15="http://schemas.microsoft.com/office/powerpoint/2012/main" userId="S::andrew.ripley@colyar.com::9d4204bc-408c-4151-abed-1b7d75277a1c" providerId="AD"/>
      </p:ext>
    </p:extLst>
  </p:cmAuthor>
  <p:cmAuthor id="3" name="Simi Sapir" initials="SS" lastIdx="5" clrIdx="2">
    <p:extLst>
      <p:ext uri="{19B8F6BF-5375-455C-9EA6-DF929625EA0E}">
        <p15:presenceInfo xmlns:p15="http://schemas.microsoft.com/office/powerpoint/2012/main" userId="S::simi.sapir@colyar.com::bd2fdd2c-d94b-4bbc-aac9-630f5146782f" providerId="AD"/>
      </p:ext>
    </p:extLst>
  </p:cmAuthor>
  <p:cmAuthor id="4" name="Meaghan Graef" initials="MG" lastIdx="2" clrIdx="3">
    <p:extLst>
      <p:ext uri="{19B8F6BF-5375-455C-9EA6-DF929625EA0E}">
        <p15:presenceInfo xmlns:p15="http://schemas.microsoft.com/office/powerpoint/2012/main" userId="S::Meaghan.Graef@Colyar.com::c16acadd-966b-4187-9e7b-410b938e9de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8B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DB94EB-7D37-4989-889E-8D0F00FFC6A2}" v="55" dt="2023-05-06T17:56:01.6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4694"/>
  </p:normalViewPr>
  <p:slideViewPr>
    <p:cSldViewPr snapToGrid="0">
      <p:cViewPr varScale="1">
        <p:scale>
          <a:sx n="78" d="100"/>
          <a:sy n="78" d="100"/>
        </p:scale>
        <p:origin x="85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52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commentAuthors" Target="commentAuthor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ianca Hardy" userId="626f648d-6a9e-47f0-a8e9-c52a1d00a70f" providerId="ADAL" clId="{FFDB94EB-7D37-4989-889E-8D0F00FFC6A2}"/>
    <pc:docChg chg="undo custSel addSld delSld modSld sldOrd">
      <pc:chgData name="Bianca Hardy" userId="626f648d-6a9e-47f0-a8e9-c52a1d00a70f" providerId="ADAL" clId="{FFDB94EB-7D37-4989-889E-8D0F00FFC6A2}" dt="2023-05-06T18:05:16.790" v="4739" actId="1036"/>
      <pc:docMkLst>
        <pc:docMk/>
      </pc:docMkLst>
      <pc:sldChg chg="modTransition">
        <pc:chgData name="Bianca Hardy" userId="626f648d-6a9e-47f0-a8e9-c52a1d00a70f" providerId="ADAL" clId="{FFDB94EB-7D37-4989-889E-8D0F00FFC6A2}" dt="2023-05-06T15:59:05.717" v="4546"/>
        <pc:sldMkLst>
          <pc:docMk/>
          <pc:sldMk cId="1746353343" sldId="271"/>
        </pc:sldMkLst>
      </pc:sldChg>
      <pc:sldChg chg="addSp modSp mod ord modTransition">
        <pc:chgData name="Bianca Hardy" userId="626f648d-6a9e-47f0-a8e9-c52a1d00a70f" providerId="ADAL" clId="{FFDB94EB-7D37-4989-889E-8D0F00FFC6A2}" dt="2023-05-06T16:58:22.567" v="4598" actId="1076"/>
        <pc:sldMkLst>
          <pc:docMk/>
          <pc:sldMk cId="2783699019" sldId="272"/>
        </pc:sldMkLst>
        <pc:spChg chg="add mod">
          <ac:chgData name="Bianca Hardy" userId="626f648d-6a9e-47f0-a8e9-c52a1d00a70f" providerId="ADAL" clId="{FFDB94EB-7D37-4989-889E-8D0F00FFC6A2}" dt="2023-05-06T16:58:22.567" v="4598" actId="1076"/>
          <ac:spMkLst>
            <pc:docMk/>
            <pc:sldMk cId="2783699019" sldId="272"/>
            <ac:spMk id="2" creationId="{A0C97ADF-DC63-1829-6810-DDEA80013765}"/>
          </ac:spMkLst>
        </pc:spChg>
      </pc:sldChg>
      <pc:sldChg chg="delSp modSp del mod">
        <pc:chgData name="Bianca Hardy" userId="626f648d-6a9e-47f0-a8e9-c52a1d00a70f" providerId="ADAL" clId="{FFDB94EB-7D37-4989-889E-8D0F00FFC6A2}" dt="2023-05-06T15:48:54.823" v="4522" actId="47"/>
        <pc:sldMkLst>
          <pc:docMk/>
          <pc:sldMk cId="487037362" sldId="323"/>
        </pc:sldMkLst>
        <pc:spChg chg="mod">
          <ac:chgData name="Bianca Hardy" userId="626f648d-6a9e-47f0-a8e9-c52a1d00a70f" providerId="ADAL" clId="{FFDB94EB-7D37-4989-889E-8D0F00FFC6A2}" dt="2023-05-06T01:36:50.416" v="3225" actId="20577"/>
          <ac:spMkLst>
            <pc:docMk/>
            <pc:sldMk cId="487037362" sldId="323"/>
            <ac:spMk id="5" creationId="{189996E4-D3DA-4941-A003-DD05786525FC}"/>
          </ac:spMkLst>
        </pc:spChg>
        <pc:spChg chg="del mod">
          <ac:chgData name="Bianca Hardy" userId="626f648d-6a9e-47f0-a8e9-c52a1d00a70f" providerId="ADAL" clId="{FFDB94EB-7D37-4989-889E-8D0F00FFC6A2}" dt="2023-05-03T19:49:02.921" v="6"/>
          <ac:spMkLst>
            <pc:docMk/>
            <pc:sldMk cId="487037362" sldId="323"/>
            <ac:spMk id="10" creationId="{4F0E0CEB-AE7E-40BC-A7AF-47941E557FF1}"/>
          </ac:spMkLst>
        </pc:spChg>
      </pc:sldChg>
      <pc:sldChg chg="ord modTransition">
        <pc:chgData name="Bianca Hardy" userId="626f648d-6a9e-47f0-a8e9-c52a1d00a70f" providerId="ADAL" clId="{FFDB94EB-7D37-4989-889E-8D0F00FFC6A2}" dt="2023-05-06T15:59:05.717" v="4546"/>
        <pc:sldMkLst>
          <pc:docMk/>
          <pc:sldMk cId="2206384781" sldId="326"/>
        </pc:sldMkLst>
      </pc:sldChg>
      <pc:sldChg chg="ord modTransition">
        <pc:chgData name="Bianca Hardy" userId="626f648d-6a9e-47f0-a8e9-c52a1d00a70f" providerId="ADAL" clId="{FFDB94EB-7D37-4989-889E-8D0F00FFC6A2}" dt="2023-05-06T15:59:05.717" v="4546"/>
        <pc:sldMkLst>
          <pc:docMk/>
          <pc:sldMk cId="3740664313" sldId="327"/>
        </pc:sldMkLst>
      </pc:sldChg>
      <pc:sldChg chg="ord modTransition">
        <pc:chgData name="Bianca Hardy" userId="626f648d-6a9e-47f0-a8e9-c52a1d00a70f" providerId="ADAL" clId="{FFDB94EB-7D37-4989-889E-8D0F00FFC6A2}" dt="2023-05-06T15:59:05.717" v="4546"/>
        <pc:sldMkLst>
          <pc:docMk/>
          <pc:sldMk cId="891050673" sldId="328"/>
        </pc:sldMkLst>
      </pc:sldChg>
      <pc:sldChg chg="addSp delSp modSp mod modTransition">
        <pc:chgData name="Bianca Hardy" userId="626f648d-6a9e-47f0-a8e9-c52a1d00a70f" providerId="ADAL" clId="{FFDB94EB-7D37-4989-889E-8D0F00FFC6A2}" dt="2023-05-06T15:59:05.717" v="4546"/>
        <pc:sldMkLst>
          <pc:docMk/>
          <pc:sldMk cId="3721460049" sldId="329"/>
        </pc:sldMkLst>
        <pc:spChg chg="add del mod">
          <ac:chgData name="Bianca Hardy" userId="626f648d-6a9e-47f0-a8e9-c52a1d00a70f" providerId="ADAL" clId="{FFDB94EB-7D37-4989-889E-8D0F00FFC6A2}" dt="2023-05-06T01:43:53.456" v="3245" actId="478"/>
          <ac:spMkLst>
            <pc:docMk/>
            <pc:sldMk cId="3721460049" sldId="329"/>
            <ac:spMk id="3" creationId="{6F3F6CFE-ACBA-4245-2152-6D24A4E4D004}"/>
          </ac:spMkLst>
        </pc:spChg>
        <pc:spChg chg="add mod">
          <ac:chgData name="Bianca Hardy" userId="626f648d-6a9e-47f0-a8e9-c52a1d00a70f" providerId="ADAL" clId="{FFDB94EB-7D37-4989-889E-8D0F00FFC6A2}" dt="2023-05-06T01:46:48.575" v="3253" actId="14100"/>
          <ac:spMkLst>
            <pc:docMk/>
            <pc:sldMk cId="3721460049" sldId="329"/>
            <ac:spMk id="5" creationId="{8E486DB9-CE08-5EBC-5FEF-DFA03E81B94C}"/>
          </ac:spMkLst>
        </pc:spChg>
        <pc:spChg chg="mod">
          <ac:chgData name="Bianca Hardy" userId="626f648d-6a9e-47f0-a8e9-c52a1d00a70f" providerId="ADAL" clId="{FFDB94EB-7D37-4989-889E-8D0F00FFC6A2}" dt="2023-05-06T01:42:34.254" v="3239" actId="1076"/>
          <ac:spMkLst>
            <pc:docMk/>
            <pc:sldMk cId="3721460049" sldId="329"/>
            <ac:spMk id="8" creationId="{C0E0CA33-19FE-4340-8998-D8EF14348E2D}"/>
          </ac:spMkLst>
        </pc:spChg>
      </pc:sldChg>
      <pc:sldChg chg="modTransition">
        <pc:chgData name="Bianca Hardy" userId="626f648d-6a9e-47f0-a8e9-c52a1d00a70f" providerId="ADAL" clId="{FFDB94EB-7D37-4989-889E-8D0F00FFC6A2}" dt="2023-05-06T15:59:05.717" v="4546"/>
        <pc:sldMkLst>
          <pc:docMk/>
          <pc:sldMk cId="3206302627" sldId="330"/>
        </pc:sldMkLst>
      </pc:sldChg>
      <pc:sldChg chg="modTransition">
        <pc:chgData name="Bianca Hardy" userId="626f648d-6a9e-47f0-a8e9-c52a1d00a70f" providerId="ADAL" clId="{FFDB94EB-7D37-4989-889E-8D0F00FFC6A2}" dt="2023-05-06T15:59:05.717" v="4546"/>
        <pc:sldMkLst>
          <pc:docMk/>
          <pc:sldMk cId="700527191" sldId="331"/>
        </pc:sldMkLst>
      </pc:sldChg>
      <pc:sldChg chg="modTransition">
        <pc:chgData name="Bianca Hardy" userId="626f648d-6a9e-47f0-a8e9-c52a1d00a70f" providerId="ADAL" clId="{FFDB94EB-7D37-4989-889E-8D0F00FFC6A2}" dt="2023-05-06T15:59:05.717" v="4546"/>
        <pc:sldMkLst>
          <pc:docMk/>
          <pc:sldMk cId="453828771" sldId="332"/>
        </pc:sldMkLst>
      </pc:sldChg>
      <pc:sldChg chg="modTransition">
        <pc:chgData name="Bianca Hardy" userId="626f648d-6a9e-47f0-a8e9-c52a1d00a70f" providerId="ADAL" clId="{FFDB94EB-7D37-4989-889E-8D0F00FFC6A2}" dt="2023-05-06T15:59:05.717" v="4546"/>
        <pc:sldMkLst>
          <pc:docMk/>
          <pc:sldMk cId="3029171132" sldId="333"/>
        </pc:sldMkLst>
      </pc:sldChg>
      <pc:sldChg chg="modTransition">
        <pc:chgData name="Bianca Hardy" userId="626f648d-6a9e-47f0-a8e9-c52a1d00a70f" providerId="ADAL" clId="{FFDB94EB-7D37-4989-889E-8D0F00FFC6A2}" dt="2023-05-06T15:59:05.717" v="4546"/>
        <pc:sldMkLst>
          <pc:docMk/>
          <pc:sldMk cId="4010543316" sldId="334"/>
        </pc:sldMkLst>
      </pc:sldChg>
      <pc:sldChg chg="modTransition">
        <pc:chgData name="Bianca Hardy" userId="626f648d-6a9e-47f0-a8e9-c52a1d00a70f" providerId="ADAL" clId="{FFDB94EB-7D37-4989-889E-8D0F00FFC6A2}" dt="2023-05-06T15:59:05.717" v="4546"/>
        <pc:sldMkLst>
          <pc:docMk/>
          <pc:sldMk cId="157350265" sldId="335"/>
        </pc:sldMkLst>
      </pc:sldChg>
      <pc:sldChg chg="modTransition">
        <pc:chgData name="Bianca Hardy" userId="626f648d-6a9e-47f0-a8e9-c52a1d00a70f" providerId="ADAL" clId="{FFDB94EB-7D37-4989-889E-8D0F00FFC6A2}" dt="2023-05-06T15:59:05.717" v="4546"/>
        <pc:sldMkLst>
          <pc:docMk/>
          <pc:sldMk cId="727070012" sldId="336"/>
        </pc:sldMkLst>
      </pc:sldChg>
      <pc:sldChg chg="modTransition">
        <pc:chgData name="Bianca Hardy" userId="626f648d-6a9e-47f0-a8e9-c52a1d00a70f" providerId="ADAL" clId="{FFDB94EB-7D37-4989-889E-8D0F00FFC6A2}" dt="2023-05-06T15:59:05.717" v="4546"/>
        <pc:sldMkLst>
          <pc:docMk/>
          <pc:sldMk cId="2657366822" sldId="338"/>
        </pc:sldMkLst>
      </pc:sldChg>
      <pc:sldChg chg="ord modTransition">
        <pc:chgData name="Bianca Hardy" userId="626f648d-6a9e-47f0-a8e9-c52a1d00a70f" providerId="ADAL" clId="{FFDB94EB-7D37-4989-889E-8D0F00FFC6A2}" dt="2023-05-06T15:59:05.717" v="4546"/>
        <pc:sldMkLst>
          <pc:docMk/>
          <pc:sldMk cId="2071372552" sldId="339"/>
        </pc:sldMkLst>
      </pc:sldChg>
      <pc:sldChg chg="ord modTransition">
        <pc:chgData name="Bianca Hardy" userId="626f648d-6a9e-47f0-a8e9-c52a1d00a70f" providerId="ADAL" clId="{FFDB94EB-7D37-4989-889E-8D0F00FFC6A2}" dt="2023-05-06T15:59:05.717" v="4546"/>
        <pc:sldMkLst>
          <pc:docMk/>
          <pc:sldMk cId="3863413279" sldId="343"/>
        </pc:sldMkLst>
      </pc:sldChg>
      <pc:sldChg chg="addSp delSp modSp new del mod">
        <pc:chgData name="Bianca Hardy" userId="626f648d-6a9e-47f0-a8e9-c52a1d00a70f" providerId="ADAL" clId="{FFDB94EB-7D37-4989-889E-8D0F00FFC6A2}" dt="2023-05-03T19:51:17.147" v="142" actId="2696"/>
        <pc:sldMkLst>
          <pc:docMk/>
          <pc:sldMk cId="2161930006" sldId="344"/>
        </pc:sldMkLst>
        <pc:spChg chg="del mod">
          <ac:chgData name="Bianca Hardy" userId="626f648d-6a9e-47f0-a8e9-c52a1d00a70f" providerId="ADAL" clId="{FFDB94EB-7D37-4989-889E-8D0F00FFC6A2}" dt="2023-05-03T19:49:30.139" v="16" actId="478"/>
          <ac:spMkLst>
            <pc:docMk/>
            <pc:sldMk cId="2161930006" sldId="344"/>
            <ac:spMk id="2" creationId="{DA347F52-71D4-3421-774F-60D3EB6D1541}"/>
          </ac:spMkLst>
        </pc:spChg>
        <pc:spChg chg="mod">
          <ac:chgData name="Bianca Hardy" userId="626f648d-6a9e-47f0-a8e9-c52a1d00a70f" providerId="ADAL" clId="{FFDB94EB-7D37-4989-889E-8D0F00FFC6A2}" dt="2023-05-03T19:51:02.945" v="141" actId="20577"/>
          <ac:spMkLst>
            <pc:docMk/>
            <pc:sldMk cId="2161930006" sldId="344"/>
            <ac:spMk id="3" creationId="{CE690112-E9D4-5152-AEAF-53E4619794F0}"/>
          </ac:spMkLst>
        </pc:spChg>
        <pc:spChg chg="add del mod">
          <ac:chgData name="Bianca Hardy" userId="626f648d-6a9e-47f0-a8e9-c52a1d00a70f" providerId="ADAL" clId="{FFDB94EB-7D37-4989-889E-8D0F00FFC6A2}" dt="2023-05-03T19:49:31.540" v="17" actId="478"/>
          <ac:spMkLst>
            <pc:docMk/>
            <pc:sldMk cId="2161930006" sldId="344"/>
            <ac:spMk id="5" creationId="{D040E56C-8297-6060-D575-A4A298C57A17}"/>
          </ac:spMkLst>
        </pc:spChg>
      </pc:sldChg>
      <pc:sldChg chg="addSp modSp new mod modTransition modNotesTx">
        <pc:chgData name="Bianca Hardy" userId="626f648d-6a9e-47f0-a8e9-c52a1d00a70f" providerId="ADAL" clId="{FFDB94EB-7D37-4989-889E-8D0F00FFC6A2}" dt="2023-05-06T15:59:05.717" v="4546"/>
        <pc:sldMkLst>
          <pc:docMk/>
          <pc:sldMk cId="219224043" sldId="345"/>
        </pc:sldMkLst>
        <pc:spChg chg="mod">
          <ac:chgData name="Bianca Hardy" userId="626f648d-6a9e-47f0-a8e9-c52a1d00a70f" providerId="ADAL" clId="{FFDB94EB-7D37-4989-889E-8D0F00FFC6A2}" dt="2023-05-03T19:52:15.425" v="239" actId="1076"/>
          <ac:spMkLst>
            <pc:docMk/>
            <pc:sldMk cId="219224043" sldId="345"/>
            <ac:spMk id="2" creationId="{BDDEEA63-A3C4-E6A9-5E3E-1ADC6083951A}"/>
          </ac:spMkLst>
        </pc:spChg>
        <pc:spChg chg="mod">
          <ac:chgData name="Bianca Hardy" userId="626f648d-6a9e-47f0-a8e9-c52a1d00a70f" providerId="ADAL" clId="{FFDB94EB-7D37-4989-889E-8D0F00FFC6A2}" dt="2023-05-06T15:48:46.752" v="4520" actId="1076"/>
          <ac:spMkLst>
            <pc:docMk/>
            <pc:sldMk cId="219224043" sldId="345"/>
            <ac:spMk id="3" creationId="{926CF902-36AA-9660-25B2-097E0433EB92}"/>
          </ac:spMkLst>
        </pc:spChg>
        <pc:spChg chg="add mod">
          <ac:chgData name="Bianca Hardy" userId="626f648d-6a9e-47f0-a8e9-c52a1d00a70f" providerId="ADAL" clId="{FFDB94EB-7D37-4989-889E-8D0F00FFC6A2}" dt="2023-05-06T15:48:49.277" v="4521" actId="1076"/>
          <ac:spMkLst>
            <pc:docMk/>
            <pc:sldMk cId="219224043" sldId="345"/>
            <ac:spMk id="4" creationId="{A9CC32E0-53C7-9565-1B2C-1C5352CD907F}"/>
          </ac:spMkLst>
        </pc:spChg>
      </pc:sldChg>
      <pc:sldChg chg="delSp modSp new mod modTransition">
        <pc:chgData name="Bianca Hardy" userId="626f648d-6a9e-47f0-a8e9-c52a1d00a70f" providerId="ADAL" clId="{FFDB94EB-7D37-4989-889E-8D0F00FFC6A2}" dt="2023-05-06T16:17:40.849" v="4571" actId="20577"/>
        <pc:sldMkLst>
          <pc:docMk/>
          <pc:sldMk cId="256531862" sldId="346"/>
        </pc:sldMkLst>
        <pc:spChg chg="del">
          <ac:chgData name="Bianca Hardy" userId="626f648d-6a9e-47f0-a8e9-c52a1d00a70f" providerId="ADAL" clId="{FFDB94EB-7D37-4989-889E-8D0F00FFC6A2}" dt="2023-05-03T19:52:33.580" v="246" actId="478"/>
          <ac:spMkLst>
            <pc:docMk/>
            <pc:sldMk cId="256531862" sldId="346"/>
            <ac:spMk id="2" creationId="{A7C8CCF2-032E-A14D-D7C0-E0258C79BED8}"/>
          </ac:spMkLst>
        </pc:spChg>
        <pc:spChg chg="mod">
          <ac:chgData name="Bianca Hardy" userId="626f648d-6a9e-47f0-a8e9-c52a1d00a70f" providerId="ADAL" clId="{FFDB94EB-7D37-4989-889E-8D0F00FFC6A2}" dt="2023-05-06T16:17:40.849" v="4571" actId="20577"/>
          <ac:spMkLst>
            <pc:docMk/>
            <pc:sldMk cId="256531862" sldId="346"/>
            <ac:spMk id="3" creationId="{D35D675A-8325-8355-A67C-419953B5AD97}"/>
          </ac:spMkLst>
        </pc:spChg>
      </pc:sldChg>
      <pc:sldChg chg="addSp delSp modSp new mod modTransition">
        <pc:chgData name="Bianca Hardy" userId="626f648d-6a9e-47f0-a8e9-c52a1d00a70f" providerId="ADAL" clId="{FFDB94EB-7D37-4989-889E-8D0F00FFC6A2}" dt="2023-05-06T15:59:05.717" v="4546"/>
        <pc:sldMkLst>
          <pc:docMk/>
          <pc:sldMk cId="734942161" sldId="347"/>
        </pc:sldMkLst>
        <pc:spChg chg="add mod">
          <ac:chgData name="Bianca Hardy" userId="626f648d-6a9e-47f0-a8e9-c52a1d00a70f" providerId="ADAL" clId="{FFDB94EB-7D37-4989-889E-8D0F00FFC6A2}" dt="2023-05-03T20:04:57.418" v="851" actId="20577"/>
          <ac:spMkLst>
            <pc:docMk/>
            <pc:sldMk cId="734942161" sldId="347"/>
            <ac:spMk id="4" creationId="{59EF9ECB-30C6-D523-99D0-D6332AB2116B}"/>
          </ac:spMkLst>
        </pc:spChg>
        <pc:picChg chg="add mod">
          <ac:chgData name="Bianca Hardy" userId="626f648d-6a9e-47f0-a8e9-c52a1d00a70f" providerId="ADAL" clId="{FFDB94EB-7D37-4989-889E-8D0F00FFC6A2}" dt="2023-05-03T20:30:55.648" v="1764" actId="14100"/>
          <ac:picMkLst>
            <pc:docMk/>
            <pc:sldMk cId="734942161" sldId="347"/>
            <ac:picMk id="3" creationId="{9514F14B-6087-D561-7782-1955B2EBF9F0}"/>
          </ac:picMkLst>
        </pc:picChg>
        <pc:picChg chg="add mod">
          <ac:chgData name="Bianca Hardy" userId="626f648d-6a9e-47f0-a8e9-c52a1d00a70f" providerId="ADAL" clId="{FFDB94EB-7D37-4989-889E-8D0F00FFC6A2}" dt="2023-05-03T20:30:52.183" v="1763" actId="1076"/>
          <ac:picMkLst>
            <pc:docMk/>
            <pc:sldMk cId="734942161" sldId="347"/>
            <ac:picMk id="5" creationId="{C2DBDCCF-E82D-2161-440D-7C5DAF12925B}"/>
          </ac:picMkLst>
        </pc:picChg>
        <pc:picChg chg="add del">
          <ac:chgData name="Bianca Hardy" userId="626f648d-6a9e-47f0-a8e9-c52a1d00a70f" providerId="ADAL" clId="{FFDB94EB-7D37-4989-889E-8D0F00FFC6A2}" dt="2023-05-03T20:30:03.837" v="1759" actId="478"/>
          <ac:picMkLst>
            <pc:docMk/>
            <pc:sldMk cId="734942161" sldId="347"/>
            <ac:picMk id="1026" creationId="{8F836F96-6464-0419-21D1-7360F5A0C672}"/>
          </ac:picMkLst>
        </pc:picChg>
      </pc:sldChg>
      <pc:sldChg chg="new del">
        <pc:chgData name="Bianca Hardy" userId="626f648d-6a9e-47f0-a8e9-c52a1d00a70f" providerId="ADAL" clId="{FFDB94EB-7D37-4989-889E-8D0F00FFC6A2}" dt="2023-05-03T19:59:18.112" v="521" actId="680"/>
        <pc:sldMkLst>
          <pc:docMk/>
          <pc:sldMk cId="2278262738" sldId="348"/>
        </pc:sldMkLst>
      </pc:sldChg>
      <pc:sldChg chg="new del">
        <pc:chgData name="Bianca Hardy" userId="626f648d-6a9e-47f0-a8e9-c52a1d00a70f" providerId="ADAL" clId="{FFDB94EB-7D37-4989-889E-8D0F00FFC6A2}" dt="2023-05-03T19:59:33.112" v="524" actId="47"/>
        <pc:sldMkLst>
          <pc:docMk/>
          <pc:sldMk cId="3042528304" sldId="348"/>
        </pc:sldMkLst>
      </pc:sldChg>
      <pc:sldChg chg="addSp delSp modSp new mod ord modTransition">
        <pc:chgData name="Bianca Hardy" userId="626f648d-6a9e-47f0-a8e9-c52a1d00a70f" providerId="ADAL" clId="{FFDB94EB-7D37-4989-889E-8D0F00FFC6A2}" dt="2023-05-06T16:30:36.652" v="4580"/>
        <pc:sldMkLst>
          <pc:docMk/>
          <pc:sldMk cId="3824633743" sldId="349"/>
        </pc:sldMkLst>
        <pc:spChg chg="del mod">
          <ac:chgData name="Bianca Hardy" userId="626f648d-6a9e-47f0-a8e9-c52a1d00a70f" providerId="ADAL" clId="{FFDB94EB-7D37-4989-889E-8D0F00FFC6A2}" dt="2023-05-03T20:00:53.067" v="539" actId="478"/>
          <ac:spMkLst>
            <pc:docMk/>
            <pc:sldMk cId="3824633743" sldId="349"/>
            <ac:spMk id="2" creationId="{01930AAE-1A1F-7CA3-D1AD-BB3D6BFF9FF9}"/>
          </ac:spMkLst>
        </pc:spChg>
        <pc:spChg chg="del">
          <ac:chgData name="Bianca Hardy" userId="626f648d-6a9e-47f0-a8e9-c52a1d00a70f" providerId="ADAL" clId="{FFDB94EB-7D37-4989-889E-8D0F00FFC6A2}" dt="2023-05-03T19:59:36.718" v="525" actId="478"/>
          <ac:spMkLst>
            <pc:docMk/>
            <pc:sldMk cId="3824633743" sldId="349"/>
            <ac:spMk id="3" creationId="{8B1632B0-DAAE-25AF-5AFD-35DC58E319B7}"/>
          </ac:spMkLst>
        </pc:spChg>
        <pc:spChg chg="add mod">
          <ac:chgData name="Bianca Hardy" userId="626f648d-6a9e-47f0-a8e9-c52a1d00a70f" providerId="ADAL" clId="{FFDB94EB-7D37-4989-889E-8D0F00FFC6A2}" dt="2023-05-03T20:02:07.268" v="661" actId="14100"/>
          <ac:spMkLst>
            <pc:docMk/>
            <pc:sldMk cId="3824633743" sldId="349"/>
            <ac:spMk id="6" creationId="{D5AD1CCD-F7CC-37E5-642E-356A7C46D784}"/>
          </ac:spMkLst>
        </pc:spChg>
        <pc:spChg chg="add mod">
          <ac:chgData name="Bianca Hardy" userId="626f648d-6a9e-47f0-a8e9-c52a1d00a70f" providerId="ADAL" clId="{FFDB94EB-7D37-4989-889E-8D0F00FFC6A2}" dt="2023-05-03T20:01:50.969" v="659" actId="1076"/>
          <ac:spMkLst>
            <pc:docMk/>
            <pc:sldMk cId="3824633743" sldId="349"/>
            <ac:spMk id="7" creationId="{D680434E-1F92-CB31-C34B-9E509342BC8B}"/>
          </ac:spMkLst>
        </pc:spChg>
        <pc:spChg chg="add mod">
          <ac:chgData name="Bianca Hardy" userId="626f648d-6a9e-47f0-a8e9-c52a1d00a70f" providerId="ADAL" clId="{FFDB94EB-7D37-4989-889E-8D0F00FFC6A2}" dt="2023-05-03T20:02:10.685" v="662" actId="207"/>
          <ac:spMkLst>
            <pc:docMk/>
            <pc:sldMk cId="3824633743" sldId="349"/>
            <ac:spMk id="8" creationId="{A31F7548-2E73-2826-0435-AF62618ADC38}"/>
          </ac:spMkLst>
        </pc:spChg>
        <pc:spChg chg="add mod">
          <ac:chgData name="Bianca Hardy" userId="626f648d-6a9e-47f0-a8e9-c52a1d00a70f" providerId="ADAL" clId="{FFDB94EB-7D37-4989-889E-8D0F00FFC6A2}" dt="2023-05-05T14:54:32.140" v="1963" actId="1076"/>
          <ac:spMkLst>
            <pc:docMk/>
            <pc:sldMk cId="3824633743" sldId="349"/>
            <ac:spMk id="9" creationId="{A8899FC8-AE18-B10E-DF9E-911704C14C23}"/>
          </ac:spMkLst>
        </pc:spChg>
        <pc:picChg chg="add mod">
          <ac:chgData name="Bianca Hardy" userId="626f648d-6a9e-47f0-a8e9-c52a1d00a70f" providerId="ADAL" clId="{FFDB94EB-7D37-4989-889E-8D0F00FFC6A2}" dt="2023-05-03T20:00:55.368" v="540" actId="1076"/>
          <ac:picMkLst>
            <pc:docMk/>
            <pc:sldMk cId="3824633743" sldId="349"/>
            <ac:picMk id="5" creationId="{59A93EC9-6E43-4B48-664E-76B434021705}"/>
          </ac:picMkLst>
        </pc:picChg>
      </pc:sldChg>
      <pc:sldChg chg="addSp modSp new mod modTransition">
        <pc:chgData name="Bianca Hardy" userId="626f648d-6a9e-47f0-a8e9-c52a1d00a70f" providerId="ADAL" clId="{FFDB94EB-7D37-4989-889E-8D0F00FFC6A2}" dt="2023-05-06T16:42:16.056" v="4589" actId="1076"/>
        <pc:sldMkLst>
          <pc:docMk/>
          <pc:sldMk cId="2496726633" sldId="350"/>
        </pc:sldMkLst>
        <pc:spChg chg="add mod">
          <ac:chgData name="Bianca Hardy" userId="626f648d-6a9e-47f0-a8e9-c52a1d00a70f" providerId="ADAL" clId="{FFDB94EB-7D37-4989-889E-8D0F00FFC6A2}" dt="2023-05-06T16:42:08.305" v="4588" actId="1076"/>
          <ac:spMkLst>
            <pc:docMk/>
            <pc:sldMk cId="2496726633" sldId="350"/>
            <ac:spMk id="4" creationId="{E8CDFE21-9861-118A-CECC-D6E93C2B2FAC}"/>
          </ac:spMkLst>
        </pc:spChg>
        <pc:spChg chg="add mod">
          <ac:chgData name="Bianca Hardy" userId="626f648d-6a9e-47f0-a8e9-c52a1d00a70f" providerId="ADAL" clId="{FFDB94EB-7D37-4989-889E-8D0F00FFC6A2}" dt="2023-05-05T19:55:23.050" v="1997" actId="20577"/>
          <ac:spMkLst>
            <pc:docMk/>
            <pc:sldMk cId="2496726633" sldId="350"/>
            <ac:spMk id="5" creationId="{4BB2907E-A774-8AF0-99CD-1B5F0B75822F}"/>
          </ac:spMkLst>
        </pc:spChg>
        <pc:picChg chg="add mod">
          <ac:chgData name="Bianca Hardy" userId="626f648d-6a9e-47f0-a8e9-c52a1d00a70f" providerId="ADAL" clId="{FFDB94EB-7D37-4989-889E-8D0F00FFC6A2}" dt="2023-05-06T16:42:16.056" v="4589" actId="1076"/>
          <ac:picMkLst>
            <pc:docMk/>
            <pc:sldMk cId="2496726633" sldId="350"/>
            <ac:picMk id="2" creationId="{08BE744F-9E20-79B1-C15B-4BF5A12069B1}"/>
          </ac:picMkLst>
        </pc:picChg>
        <pc:picChg chg="add mod">
          <ac:chgData name="Bianca Hardy" userId="626f648d-6a9e-47f0-a8e9-c52a1d00a70f" providerId="ADAL" clId="{FFDB94EB-7D37-4989-889E-8D0F00FFC6A2}" dt="2023-05-06T16:42:03.165" v="4587" actId="1076"/>
          <ac:picMkLst>
            <pc:docMk/>
            <pc:sldMk cId="2496726633" sldId="350"/>
            <ac:picMk id="3" creationId="{B5E5368A-BF50-50A8-356B-CF0382B1ED9D}"/>
          </ac:picMkLst>
        </pc:picChg>
      </pc:sldChg>
      <pc:sldChg chg="addSp delSp modSp new mod modTransition">
        <pc:chgData name="Bianca Hardy" userId="626f648d-6a9e-47f0-a8e9-c52a1d00a70f" providerId="ADAL" clId="{FFDB94EB-7D37-4989-889E-8D0F00FFC6A2}" dt="2023-05-06T15:59:05.717" v="4546"/>
        <pc:sldMkLst>
          <pc:docMk/>
          <pc:sldMk cId="3972409182" sldId="351"/>
        </pc:sldMkLst>
        <pc:spChg chg="add mod">
          <ac:chgData name="Bianca Hardy" userId="626f648d-6a9e-47f0-a8e9-c52a1d00a70f" providerId="ADAL" clId="{FFDB94EB-7D37-4989-889E-8D0F00FFC6A2}" dt="2023-05-06T01:29:59.104" v="3210" actId="207"/>
          <ac:spMkLst>
            <pc:docMk/>
            <pc:sldMk cId="3972409182" sldId="351"/>
            <ac:spMk id="2" creationId="{3E1CFA04-C394-E441-9D78-A752A8C6CA70}"/>
          </ac:spMkLst>
        </pc:spChg>
        <pc:spChg chg="add mod">
          <ac:chgData name="Bianca Hardy" userId="626f648d-6a9e-47f0-a8e9-c52a1d00a70f" providerId="ADAL" clId="{FFDB94EB-7D37-4989-889E-8D0F00FFC6A2}" dt="2023-05-03T20:10:41.347" v="1144" actId="1076"/>
          <ac:spMkLst>
            <pc:docMk/>
            <pc:sldMk cId="3972409182" sldId="351"/>
            <ac:spMk id="4" creationId="{79537E2D-95EA-E951-8934-F9A7A3636C07}"/>
          </ac:spMkLst>
        </pc:spChg>
        <pc:spChg chg="add mod">
          <ac:chgData name="Bianca Hardy" userId="626f648d-6a9e-47f0-a8e9-c52a1d00a70f" providerId="ADAL" clId="{FFDB94EB-7D37-4989-889E-8D0F00FFC6A2}" dt="2023-05-03T20:10:38.876" v="1143" actId="1076"/>
          <ac:spMkLst>
            <pc:docMk/>
            <pc:sldMk cId="3972409182" sldId="351"/>
            <ac:spMk id="5" creationId="{84769D97-59A1-3D91-10AE-515D4084B5F2}"/>
          </ac:spMkLst>
        </pc:spChg>
        <pc:spChg chg="add del mod">
          <ac:chgData name="Bianca Hardy" userId="626f648d-6a9e-47f0-a8e9-c52a1d00a70f" providerId="ADAL" clId="{FFDB94EB-7D37-4989-889E-8D0F00FFC6A2}" dt="2023-05-03T20:10:36.074" v="1142" actId="478"/>
          <ac:spMkLst>
            <pc:docMk/>
            <pc:sldMk cId="3972409182" sldId="351"/>
            <ac:spMk id="6" creationId="{59BD125C-07CB-6C6B-0BCF-0288F38BF5AA}"/>
          </ac:spMkLst>
        </pc:spChg>
        <pc:picChg chg="add mod">
          <ac:chgData name="Bianca Hardy" userId="626f648d-6a9e-47f0-a8e9-c52a1d00a70f" providerId="ADAL" clId="{FFDB94EB-7D37-4989-889E-8D0F00FFC6A2}" dt="2023-05-03T20:06:01.022" v="855" actId="1076"/>
          <ac:picMkLst>
            <pc:docMk/>
            <pc:sldMk cId="3972409182" sldId="351"/>
            <ac:picMk id="3" creationId="{7C52EF10-185D-3FE6-51C5-155E2A22BC9A}"/>
          </ac:picMkLst>
        </pc:picChg>
      </pc:sldChg>
      <pc:sldChg chg="addSp modSp new mod ord modTransition">
        <pc:chgData name="Bianca Hardy" userId="626f648d-6a9e-47f0-a8e9-c52a1d00a70f" providerId="ADAL" clId="{FFDB94EB-7D37-4989-889E-8D0F00FFC6A2}" dt="2023-05-06T16:30:29.898" v="4578"/>
        <pc:sldMkLst>
          <pc:docMk/>
          <pc:sldMk cId="2385717972" sldId="352"/>
        </pc:sldMkLst>
        <pc:spChg chg="add mod">
          <ac:chgData name="Bianca Hardy" userId="626f648d-6a9e-47f0-a8e9-c52a1d00a70f" providerId="ADAL" clId="{FFDB94EB-7D37-4989-889E-8D0F00FFC6A2}" dt="2023-05-03T20:12:56.312" v="1555" actId="1076"/>
          <ac:spMkLst>
            <pc:docMk/>
            <pc:sldMk cId="2385717972" sldId="352"/>
            <ac:spMk id="2" creationId="{917568DF-26DF-80F8-F7AE-D9A4974611A3}"/>
          </ac:spMkLst>
        </pc:spChg>
        <pc:spChg chg="add mod">
          <ac:chgData name="Bianca Hardy" userId="626f648d-6a9e-47f0-a8e9-c52a1d00a70f" providerId="ADAL" clId="{FFDB94EB-7D37-4989-889E-8D0F00FFC6A2}" dt="2023-05-03T20:12:52.215" v="1554" actId="1076"/>
          <ac:spMkLst>
            <pc:docMk/>
            <pc:sldMk cId="2385717972" sldId="352"/>
            <ac:spMk id="3" creationId="{AD65DA25-32DC-C6E1-944D-543CCD68E697}"/>
          </ac:spMkLst>
        </pc:spChg>
      </pc:sldChg>
      <pc:sldChg chg="addSp delSp modSp new mod modTransition">
        <pc:chgData name="Bianca Hardy" userId="626f648d-6a9e-47f0-a8e9-c52a1d00a70f" providerId="ADAL" clId="{FFDB94EB-7D37-4989-889E-8D0F00FFC6A2}" dt="2023-05-06T16:53:27.486" v="4593" actId="208"/>
        <pc:sldMkLst>
          <pc:docMk/>
          <pc:sldMk cId="711455349" sldId="353"/>
        </pc:sldMkLst>
        <pc:spChg chg="add mod">
          <ac:chgData name="Bianca Hardy" userId="626f648d-6a9e-47f0-a8e9-c52a1d00a70f" providerId="ADAL" clId="{FFDB94EB-7D37-4989-889E-8D0F00FFC6A2}" dt="2023-05-03T20:35:11.919" v="1868" actId="20577"/>
          <ac:spMkLst>
            <pc:docMk/>
            <pc:sldMk cId="711455349" sldId="353"/>
            <ac:spMk id="2" creationId="{16CA113E-8351-3FD1-B280-F6F208562F41}"/>
          </ac:spMkLst>
        </pc:spChg>
        <pc:spChg chg="del">
          <ac:chgData name="Bianca Hardy" userId="626f648d-6a9e-47f0-a8e9-c52a1d00a70f" providerId="ADAL" clId="{FFDB94EB-7D37-4989-889E-8D0F00FFC6A2}" dt="2023-05-03T20:14:28.831" v="1558" actId="478"/>
          <ac:spMkLst>
            <pc:docMk/>
            <pc:sldMk cId="711455349" sldId="353"/>
            <ac:spMk id="2" creationId="{8B87573E-AC62-22F2-8B07-0B02C549F294}"/>
          </ac:spMkLst>
        </pc:spChg>
        <pc:spChg chg="add mod">
          <ac:chgData name="Bianca Hardy" userId="626f648d-6a9e-47f0-a8e9-c52a1d00a70f" providerId="ADAL" clId="{FFDB94EB-7D37-4989-889E-8D0F00FFC6A2}" dt="2023-05-06T16:53:27.486" v="4593" actId="208"/>
          <ac:spMkLst>
            <pc:docMk/>
            <pc:sldMk cId="711455349" sldId="353"/>
            <ac:spMk id="3" creationId="{6F395692-42F9-3328-1891-16329FB26A0D}"/>
          </ac:spMkLst>
        </pc:spChg>
        <pc:spChg chg="del">
          <ac:chgData name="Bianca Hardy" userId="626f648d-6a9e-47f0-a8e9-c52a1d00a70f" providerId="ADAL" clId="{FFDB94EB-7D37-4989-889E-8D0F00FFC6A2}" dt="2023-05-03T20:14:26.797" v="1557" actId="478"/>
          <ac:spMkLst>
            <pc:docMk/>
            <pc:sldMk cId="711455349" sldId="353"/>
            <ac:spMk id="3" creationId="{8A36EDAE-38C9-00EA-7440-08AA50CABCD1}"/>
          </ac:spMkLst>
        </pc:spChg>
        <pc:spChg chg="add mod">
          <ac:chgData name="Bianca Hardy" userId="626f648d-6a9e-47f0-a8e9-c52a1d00a70f" providerId="ADAL" clId="{FFDB94EB-7D37-4989-889E-8D0F00FFC6A2}" dt="2023-05-03T20:16:43.319" v="1600" actId="1076"/>
          <ac:spMkLst>
            <pc:docMk/>
            <pc:sldMk cId="711455349" sldId="353"/>
            <ac:spMk id="6" creationId="{CCACCAB3-17E3-9415-822E-580BA412F291}"/>
          </ac:spMkLst>
        </pc:spChg>
        <pc:spChg chg="add mod">
          <ac:chgData name="Bianca Hardy" userId="626f648d-6a9e-47f0-a8e9-c52a1d00a70f" providerId="ADAL" clId="{FFDB94EB-7D37-4989-889E-8D0F00FFC6A2}" dt="2023-05-03T20:16:45.336" v="1601" actId="1076"/>
          <ac:spMkLst>
            <pc:docMk/>
            <pc:sldMk cId="711455349" sldId="353"/>
            <ac:spMk id="7" creationId="{2CAF41EC-4BD9-7384-39EF-B3218BF5573C}"/>
          </ac:spMkLst>
        </pc:spChg>
        <pc:picChg chg="add mod">
          <ac:chgData name="Bianca Hardy" userId="626f648d-6a9e-47f0-a8e9-c52a1d00a70f" providerId="ADAL" clId="{FFDB94EB-7D37-4989-889E-8D0F00FFC6A2}" dt="2023-05-03T20:16:41.448" v="1599" actId="1076"/>
          <ac:picMkLst>
            <pc:docMk/>
            <pc:sldMk cId="711455349" sldId="353"/>
            <ac:picMk id="5" creationId="{603656EA-BEE0-01E8-9017-155350473E0C}"/>
          </ac:picMkLst>
        </pc:picChg>
        <pc:picChg chg="add mod">
          <ac:chgData name="Bianca Hardy" userId="626f648d-6a9e-47f0-a8e9-c52a1d00a70f" providerId="ADAL" clId="{FFDB94EB-7D37-4989-889E-8D0F00FFC6A2}" dt="2023-05-03T20:16:50.520" v="1604" actId="1076"/>
          <ac:picMkLst>
            <pc:docMk/>
            <pc:sldMk cId="711455349" sldId="353"/>
            <ac:picMk id="9" creationId="{686E0AA6-F081-339A-AEE1-1B405DB6F508}"/>
          </ac:picMkLst>
        </pc:picChg>
      </pc:sldChg>
      <pc:sldChg chg="addSp delSp modSp new mod modTransition">
        <pc:chgData name="Bianca Hardy" userId="626f648d-6a9e-47f0-a8e9-c52a1d00a70f" providerId="ADAL" clId="{FFDB94EB-7D37-4989-889E-8D0F00FFC6A2}" dt="2023-05-06T15:59:05.717" v="4546"/>
        <pc:sldMkLst>
          <pc:docMk/>
          <pc:sldMk cId="302164921" sldId="354"/>
        </pc:sldMkLst>
        <pc:spChg chg="add mod">
          <ac:chgData name="Bianca Hardy" userId="626f648d-6a9e-47f0-a8e9-c52a1d00a70f" providerId="ADAL" clId="{FFDB94EB-7D37-4989-889E-8D0F00FFC6A2}" dt="2023-05-05T14:39:19.126" v="1939" actId="1076"/>
          <ac:spMkLst>
            <pc:docMk/>
            <pc:sldMk cId="302164921" sldId="354"/>
            <ac:spMk id="2" creationId="{882F5A7E-50A5-75BD-3A04-0AA0152CAD25}"/>
          </ac:spMkLst>
        </pc:spChg>
        <pc:spChg chg="del">
          <ac:chgData name="Bianca Hardy" userId="626f648d-6a9e-47f0-a8e9-c52a1d00a70f" providerId="ADAL" clId="{FFDB94EB-7D37-4989-889E-8D0F00FFC6A2}" dt="2023-05-03T20:19:43.081" v="1669" actId="478"/>
          <ac:spMkLst>
            <pc:docMk/>
            <pc:sldMk cId="302164921" sldId="354"/>
            <ac:spMk id="2" creationId="{CEBE36C7-A73A-92D7-4F2A-755359B09850}"/>
          </ac:spMkLst>
        </pc:spChg>
        <pc:spChg chg="del">
          <ac:chgData name="Bianca Hardy" userId="626f648d-6a9e-47f0-a8e9-c52a1d00a70f" providerId="ADAL" clId="{FFDB94EB-7D37-4989-889E-8D0F00FFC6A2}" dt="2023-05-03T20:19:47.050" v="1670" actId="478"/>
          <ac:spMkLst>
            <pc:docMk/>
            <pc:sldMk cId="302164921" sldId="354"/>
            <ac:spMk id="3" creationId="{F3CFF6B1-DAAD-9FEB-40FC-D8C187DCD198}"/>
          </ac:spMkLst>
        </pc:spChg>
        <pc:picChg chg="add mod">
          <ac:chgData name="Bianca Hardy" userId="626f648d-6a9e-47f0-a8e9-c52a1d00a70f" providerId="ADAL" clId="{FFDB94EB-7D37-4989-889E-8D0F00FFC6A2}" dt="2023-05-03T20:19:49.900" v="1672" actId="1076"/>
          <ac:picMkLst>
            <pc:docMk/>
            <pc:sldMk cId="302164921" sldId="354"/>
            <ac:picMk id="5" creationId="{FCCFB9BC-C65C-F00B-E692-36DDD7E8A494}"/>
          </ac:picMkLst>
        </pc:picChg>
      </pc:sldChg>
      <pc:sldChg chg="addSp delSp modSp new mod modTransition">
        <pc:chgData name="Bianca Hardy" userId="626f648d-6a9e-47f0-a8e9-c52a1d00a70f" providerId="ADAL" clId="{FFDB94EB-7D37-4989-889E-8D0F00FFC6A2}" dt="2023-05-06T15:59:05.717" v="4546"/>
        <pc:sldMkLst>
          <pc:docMk/>
          <pc:sldMk cId="2600865281" sldId="355"/>
        </pc:sldMkLst>
        <pc:spChg chg="del">
          <ac:chgData name="Bianca Hardy" userId="626f648d-6a9e-47f0-a8e9-c52a1d00a70f" providerId="ADAL" clId="{FFDB94EB-7D37-4989-889E-8D0F00FFC6A2}" dt="2023-05-03T20:20:05.107" v="1674" actId="478"/>
          <ac:spMkLst>
            <pc:docMk/>
            <pc:sldMk cId="2600865281" sldId="355"/>
            <ac:spMk id="2" creationId="{154F32A3-31E9-A825-FEF1-BC5502743B21}"/>
          </ac:spMkLst>
        </pc:spChg>
        <pc:spChg chg="add del mod">
          <ac:chgData name="Bianca Hardy" userId="626f648d-6a9e-47f0-a8e9-c52a1d00a70f" providerId="ADAL" clId="{FFDB94EB-7D37-4989-889E-8D0F00FFC6A2}" dt="2023-05-05T14:39:27.654" v="1940" actId="478"/>
          <ac:spMkLst>
            <pc:docMk/>
            <pc:sldMk cId="2600865281" sldId="355"/>
            <ac:spMk id="2" creationId="{1893776E-FE58-C27F-641D-4B3B4469F9D2}"/>
          </ac:spMkLst>
        </pc:spChg>
        <pc:spChg chg="del mod">
          <ac:chgData name="Bianca Hardy" userId="626f648d-6a9e-47f0-a8e9-c52a1d00a70f" providerId="ADAL" clId="{FFDB94EB-7D37-4989-889E-8D0F00FFC6A2}" dt="2023-05-03T20:20:07.012" v="1676" actId="478"/>
          <ac:spMkLst>
            <pc:docMk/>
            <pc:sldMk cId="2600865281" sldId="355"/>
            <ac:spMk id="3" creationId="{0909EEAB-D8E4-AC2E-3F7B-AD8EBF18D248}"/>
          </ac:spMkLst>
        </pc:spChg>
        <pc:spChg chg="add mod">
          <ac:chgData name="Bianca Hardy" userId="626f648d-6a9e-47f0-a8e9-c52a1d00a70f" providerId="ADAL" clId="{FFDB94EB-7D37-4989-889E-8D0F00FFC6A2}" dt="2023-05-05T14:39:31.872" v="1941"/>
          <ac:spMkLst>
            <pc:docMk/>
            <pc:sldMk cId="2600865281" sldId="355"/>
            <ac:spMk id="3" creationId="{723E9166-42B3-17AF-6ED1-569C0EFBA98D}"/>
          </ac:spMkLst>
        </pc:spChg>
        <pc:picChg chg="add mod">
          <ac:chgData name="Bianca Hardy" userId="626f648d-6a9e-47f0-a8e9-c52a1d00a70f" providerId="ADAL" clId="{FFDB94EB-7D37-4989-889E-8D0F00FFC6A2}" dt="2023-05-05T14:39:49.494" v="1942" actId="1076"/>
          <ac:picMkLst>
            <pc:docMk/>
            <pc:sldMk cId="2600865281" sldId="355"/>
            <ac:picMk id="5" creationId="{045BF39D-9420-1D9E-2C45-3B056FC2BCB4}"/>
          </ac:picMkLst>
        </pc:picChg>
        <pc:picChg chg="add mod">
          <ac:chgData name="Bianca Hardy" userId="626f648d-6a9e-47f0-a8e9-c52a1d00a70f" providerId="ADAL" clId="{FFDB94EB-7D37-4989-889E-8D0F00FFC6A2}" dt="2023-05-05T14:39:53.926" v="1943" actId="1076"/>
          <ac:picMkLst>
            <pc:docMk/>
            <pc:sldMk cId="2600865281" sldId="355"/>
            <ac:picMk id="7" creationId="{C6D41FC2-8139-B924-593B-48763D4985F0}"/>
          </ac:picMkLst>
        </pc:picChg>
      </pc:sldChg>
      <pc:sldChg chg="addSp modSp new mod modTransition">
        <pc:chgData name="Bianca Hardy" userId="626f648d-6a9e-47f0-a8e9-c52a1d00a70f" providerId="ADAL" clId="{FFDB94EB-7D37-4989-889E-8D0F00FFC6A2}" dt="2023-05-06T15:59:05.717" v="4546"/>
        <pc:sldMkLst>
          <pc:docMk/>
          <pc:sldMk cId="3732397449" sldId="356"/>
        </pc:sldMkLst>
        <pc:spChg chg="add mod">
          <ac:chgData name="Bianca Hardy" userId="626f648d-6a9e-47f0-a8e9-c52a1d00a70f" providerId="ADAL" clId="{FFDB94EB-7D37-4989-889E-8D0F00FFC6A2}" dt="2023-05-05T20:06:41.581" v="2034" actId="14100"/>
          <ac:spMkLst>
            <pc:docMk/>
            <pc:sldMk cId="3732397449" sldId="356"/>
            <ac:spMk id="2" creationId="{A9714770-59EA-949D-C224-15F3AFF0C8A8}"/>
          </ac:spMkLst>
        </pc:spChg>
        <pc:spChg chg="add mod">
          <ac:chgData name="Bianca Hardy" userId="626f648d-6a9e-47f0-a8e9-c52a1d00a70f" providerId="ADAL" clId="{FFDB94EB-7D37-4989-889E-8D0F00FFC6A2}" dt="2023-05-03T20:37:10.412" v="1875" actId="13822"/>
          <ac:spMkLst>
            <pc:docMk/>
            <pc:sldMk cId="3732397449" sldId="356"/>
            <ac:spMk id="4" creationId="{AFEE0931-3D59-8770-E737-B9002F93F860}"/>
          </ac:spMkLst>
        </pc:spChg>
        <pc:picChg chg="add mod">
          <ac:chgData name="Bianca Hardy" userId="626f648d-6a9e-47f0-a8e9-c52a1d00a70f" providerId="ADAL" clId="{FFDB94EB-7D37-4989-889E-8D0F00FFC6A2}" dt="2023-05-03T20:36:58.521" v="1873" actId="14100"/>
          <ac:picMkLst>
            <pc:docMk/>
            <pc:sldMk cId="3732397449" sldId="356"/>
            <ac:picMk id="3" creationId="{E2F65307-8EDD-0210-740B-F9B51D191C93}"/>
          </ac:picMkLst>
        </pc:picChg>
      </pc:sldChg>
      <pc:sldChg chg="addSp delSp modSp new mod ord modTransition">
        <pc:chgData name="Bianca Hardy" userId="626f648d-6a9e-47f0-a8e9-c52a1d00a70f" providerId="ADAL" clId="{FFDB94EB-7D37-4989-889E-8D0F00FFC6A2}" dt="2023-05-06T15:59:05.717" v="4546"/>
        <pc:sldMkLst>
          <pc:docMk/>
          <pc:sldMk cId="88037575" sldId="357"/>
        </pc:sldMkLst>
        <pc:spChg chg="del">
          <ac:chgData name="Bianca Hardy" userId="626f648d-6a9e-47f0-a8e9-c52a1d00a70f" providerId="ADAL" clId="{FFDB94EB-7D37-4989-889E-8D0F00FFC6A2}" dt="2023-05-03T20:39:41.463" v="1883" actId="478"/>
          <ac:spMkLst>
            <pc:docMk/>
            <pc:sldMk cId="88037575" sldId="357"/>
            <ac:spMk id="2" creationId="{5846AA8E-6BEB-6847-1792-0B9E1E16E690}"/>
          </ac:spMkLst>
        </pc:spChg>
        <pc:spChg chg="del">
          <ac:chgData name="Bianca Hardy" userId="626f648d-6a9e-47f0-a8e9-c52a1d00a70f" providerId="ADAL" clId="{FFDB94EB-7D37-4989-889E-8D0F00FFC6A2}" dt="2023-05-03T20:39:42.401" v="1884" actId="478"/>
          <ac:spMkLst>
            <pc:docMk/>
            <pc:sldMk cId="88037575" sldId="357"/>
            <ac:spMk id="3" creationId="{1FDD8C2F-0DBA-969D-C491-10A8FF16F933}"/>
          </ac:spMkLst>
        </pc:spChg>
        <pc:spChg chg="add del mod">
          <ac:chgData name="Bianca Hardy" userId="626f648d-6a9e-47f0-a8e9-c52a1d00a70f" providerId="ADAL" clId="{FFDB94EB-7D37-4989-889E-8D0F00FFC6A2}" dt="2023-05-03T20:41:41.035" v="1908" actId="478"/>
          <ac:spMkLst>
            <pc:docMk/>
            <pc:sldMk cId="88037575" sldId="357"/>
            <ac:spMk id="10" creationId="{24493A96-E71E-BE2E-26E3-3564BCE7908D}"/>
          </ac:spMkLst>
        </pc:spChg>
        <pc:spChg chg="add mod">
          <ac:chgData name="Bianca Hardy" userId="626f648d-6a9e-47f0-a8e9-c52a1d00a70f" providerId="ADAL" clId="{FFDB94EB-7D37-4989-889E-8D0F00FFC6A2}" dt="2023-05-03T20:41:57.760" v="1912" actId="207"/>
          <ac:spMkLst>
            <pc:docMk/>
            <pc:sldMk cId="88037575" sldId="357"/>
            <ac:spMk id="11" creationId="{8D7CA900-472E-18D7-F0C0-35EC55844AA5}"/>
          </ac:spMkLst>
        </pc:spChg>
        <pc:picChg chg="add mod">
          <ac:chgData name="Bianca Hardy" userId="626f648d-6a9e-47f0-a8e9-c52a1d00a70f" providerId="ADAL" clId="{FFDB94EB-7D37-4989-889E-8D0F00FFC6A2}" dt="2023-05-03T20:40:43.514" v="1896" actId="1076"/>
          <ac:picMkLst>
            <pc:docMk/>
            <pc:sldMk cId="88037575" sldId="357"/>
            <ac:picMk id="5" creationId="{F350BB30-FFEC-FDA9-944D-5499301F0FF8}"/>
          </ac:picMkLst>
        </pc:picChg>
        <pc:picChg chg="add mod">
          <ac:chgData name="Bianca Hardy" userId="626f648d-6a9e-47f0-a8e9-c52a1d00a70f" providerId="ADAL" clId="{FFDB94EB-7D37-4989-889E-8D0F00FFC6A2}" dt="2023-05-03T20:40:41.124" v="1895" actId="1076"/>
          <ac:picMkLst>
            <pc:docMk/>
            <pc:sldMk cId="88037575" sldId="357"/>
            <ac:picMk id="7" creationId="{7B391C15-EC54-CFAF-E5A3-6EB0956485CE}"/>
          </ac:picMkLst>
        </pc:picChg>
        <pc:picChg chg="add del mod">
          <ac:chgData name="Bianca Hardy" userId="626f648d-6a9e-47f0-a8e9-c52a1d00a70f" providerId="ADAL" clId="{FFDB94EB-7D37-4989-889E-8D0F00FFC6A2}" dt="2023-05-03T20:41:48.701" v="1910" actId="478"/>
          <ac:picMkLst>
            <pc:docMk/>
            <pc:sldMk cId="88037575" sldId="357"/>
            <ac:picMk id="9" creationId="{E4702780-9040-3595-E689-E4818A3E54D5}"/>
          </ac:picMkLst>
        </pc:picChg>
        <pc:picChg chg="add mod">
          <ac:chgData name="Bianca Hardy" userId="626f648d-6a9e-47f0-a8e9-c52a1d00a70f" providerId="ADAL" clId="{FFDB94EB-7D37-4989-889E-8D0F00FFC6A2}" dt="2023-05-03T20:42:01.764" v="1914" actId="1076"/>
          <ac:picMkLst>
            <pc:docMk/>
            <pc:sldMk cId="88037575" sldId="357"/>
            <ac:picMk id="12" creationId="{68D971AA-B6F5-14A4-F6A9-D4CD055AEA96}"/>
          </ac:picMkLst>
        </pc:picChg>
      </pc:sldChg>
      <pc:sldChg chg="addSp delSp modSp new del mod">
        <pc:chgData name="Bianca Hardy" userId="626f648d-6a9e-47f0-a8e9-c52a1d00a70f" providerId="ADAL" clId="{FFDB94EB-7D37-4989-889E-8D0F00FFC6A2}" dt="2023-05-03T20:39:38.131" v="1881" actId="47"/>
        <pc:sldMkLst>
          <pc:docMk/>
          <pc:sldMk cId="1167991461" sldId="357"/>
        </pc:sldMkLst>
        <pc:picChg chg="add del mod">
          <ac:chgData name="Bianca Hardy" userId="626f648d-6a9e-47f0-a8e9-c52a1d00a70f" providerId="ADAL" clId="{FFDB94EB-7D37-4989-889E-8D0F00FFC6A2}" dt="2023-05-03T20:39:36.781" v="1880" actId="478"/>
          <ac:picMkLst>
            <pc:docMk/>
            <pc:sldMk cId="1167991461" sldId="357"/>
            <ac:picMk id="3" creationId="{13F677B3-D855-2B8B-1737-58D684C14C14}"/>
          </ac:picMkLst>
        </pc:picChg>
      </pc:sldChg>
      <pc:sldChg chg="modSp add mod modTransition">
        <pc:chgData name="Bianca Hardy" userId="626f648d-6a9e-47f0-a8e9-c52a1d00a70f" providerId="ADAL" clId="{FFDB94EB-7D37-4989-889E-8D0F00FFC6A2}" dt="2023-05-06T16:18:09.176" v="4574" actId="20577"/>
        <pc:sldMkLst>
          <pc:docMk/>
          <pc:sldMk cId="3684113052" sldId="358"/>
        </pc:sldMkLst>
        <pc:spChg chg="mod">
          <ac:chgData name="Bianca Hardy" userId="626f648d-6a9e-47f0-a8e9-c52a1d00a70f" providerId="ADAL" clId="{FFDB94EB-7D37-4989-889E-8D0F00FFC6A2}" dt="2023-05-06T16:18:09.176" v="4574" actId="20577"/>
          <ac:spMkLst>
            <pc:docMk/>
            <pc:sldMk cId="3684113052" sldId="358"/>
            <ac:spMk id="3" creationId="{D35D675A-8325-8355-A67C-419953B5AD97}"/>
          </ac:spMkLst>
        </pc:spChg>
      </pc:sldChg>
      <pc:sldChg chg="modSp add mod modTransition">
        <pc:chgData name="Bianca Hardy" userId="626f648d-6a9e-47f0-a8e9-c52a1d00a70f" providerId="ADAL" clId="{FFDB94EB-7D37-4989-889E-8D0F00FFC6A2}" dt="2023-05-06T15:59:05.717" v="4546"/>
        <pc:sldMkLst>
          <pc:docMk/>
          <pc:sldMk cId="54101462" sldId="359"/>
        </pc:sldMkLst>
        <pc:spChg chg="mod">
          <ac:chgData name="Bianca Hardy" userId="626f648d-6a9e-47f0-a8e9-c52a1d00a70f" providerId="ADAL" clId="{FFDB94EB-7D37-4989-889E-8D0F00FFC6A2}" dt="2023-05-05T19:54:27.894" v="1981" actId="1076"/>
          <ac:spMkLst>
            <pc:docMk/>
            <pc:sldMk cId="54101462" sldId="359"/>
            <ac:spMk id="4" creationId="{E8CDFE21-9861-118A-CECC-D6E93C2B2FAC}"/>
          </ac:spMkLst>
        </pc:spChg>
        <pc:spChg chg="mod">
          <ac:chgData name="Bianca Hardy" userId="626f648d-6a9e-47f0-a8e9-c52a1d00a70f" providerId="ADAL" clId="{FFDB94EB-7D37-4989-889E-8D0F00FFC6A2}" dt="2023-05-05T19:57:56.082" v="2028" actId="1076"/>
          <ac:spMkLst>
            <pc:docMk/>
            <pc:sldMk cId="54101462" sldId="359"/>
            <ac:spMk id="5" creationId="{4BB2907E-A774-8AF0-99CD-1B5F0B75822F}"/>
          </ac:spMkLst>
        </pc:spChg>
      </pc:sldChg>
      <pc:sldChg chg="addSp new mod modTransition">
        <pc:chgData name="Bianca Hardy" userId="626f648d-6a9e-47f0-a8e9-c52a1d00a70f" providerId="ADAL" clId="{FFDB94EB-7D37-4989-889E-8D0F00FFC6A2}" dt="2023-05-06T15:59:05.717" v="4546"/>
        <pc:sldMkLst>
          <pc:docMk/>
          <pc:sldMk cId="3674114384" sldId="360"/>
        </pc:sldMkLst>
        <pc:picChg chg="add">
          <ac:chgData name="Bianca Hardy" userId="626f648d-6a9e-47f0-a8e9-c52a1d00a70f" providerId="ADAL" clId="{FFDB94EB-7D37-4989-889E-8D0F00FFC6A2}" dt="2023-05-05T20:10:43.328" v="2036" actId="22"/>
          <ac:picMkLst>
            <pc:docMk/>
            <pc:sldMk cId="3674114384" sldId="360"/>
            <ac:picMk id="3" creationId="{04E35706-8A19-B9BA-CC49-25A8EE382786}"/>
          </ac:picMkLst>
        </pc:picChg>
      </pc:sldChg>
      <pc:sldChg chg="addSp delSp modSp new mod modTransition">
        <pc:chgData name="Bianca Hardy" userId="626f648d-6a9e-47f0-a8e9-c52a1d00a70f" providerId="ADAL" clId="{FFDB94EB-7D37-4989-889E-8D0F00FFC6A2}" dt="2023-05-06T15:59:05.717" v="4546"/>
        <pc:sldMkLst>
          <pc:docMk/>
          <pc:sldMk cId="3471616768" sldId="361"/>
        </pc:sldMkLst>
        <pc:spChg chg="add mod">
          <ac:chgData name="Bianca Hardy" userId="626f648d-6a9e-47f0-a8e9-c52a1d00a70f" providerId="ADAL" clId="{FFDB94EB-7D37-4989-889E-8D0F00FFC6A2}" dt="2023-05-05T20:27:03.883" v="2476" actId="1076"/>
          <ac:spMkLst>
            <pc:docMk/>
            <pc:sldMk cId="3471616768" sldId="361"/>
            <ac:spMk id="3" creationId="{BFF37E38-F463-D665-B56C-AFE59ABC516A}"/>
          </ac:spMkLst>
        </pc:spChg>
        <pc:spChg chg="add mod">
          <ac:chgData name="Bianca Hardy" userId="626f648d-6a9e-47f0-a8e9-c52a1d00a70f" providerId="ADAL" clId="{FFDB94EB-7D37-4989-889E-8D0F00FFC6A2}" dt="2023-05-05T20:20:59.360" v="2263" actId="1076"/>
          <ac:spMkLst>
            <pc:docMk/>
            <pc:sldMk cId="3471616768" sldId="361"/>
            <ac:spMk id="5" creationId="{3FBA4400-6641-9381-D690-CDC88C19F600}"/>
          </ac:spMkLst>
        </pc:spChg>
        <pc:spChg chg="add mod">
          <ac:chgData name="Bianca Hardy" userId="626f648d-6a9e-47f0-a8e9-c52a1d00a70f" providerId="ADAL" clId="{FFDB94EB-7D37-4989-889E-8D0F00FFC6A2}" dt="2023-05-05T20:21:43.226" v="2266" actId="14100"/>
          <ac:spMkLst>
            <pc:docMk/>
            <pc:sldMk cId="3471616768" sldId="361"/>
            <ac:spMk id="6" creationId="{B7B1424E-8E14-4DB8-1CB2-0E42176EB8FB}"/>
          </ac:spMkLst>
        </pc:spChg>
        <pc:spChg chg="add mod">
          <ac:chgData name="Bianca Hardy" userId="626f648d-6a9e-47f0-a8e9-c52a1d00a70f" providerId="ADAL" clId="{FFDB94EB-7D37-4989-889E-8D0F00FFC6A2}" dt="2023-05-05T20:21:53.729" v="2278" actId="20577"/>
          <ac:spMkLst>
            <pc:docMk/>
            <pc:sldMk cId="3471616768" sldId="361"/>
            <ac:spMk id="9" creationId="{1C68BA0F-C7AF-270C-5B12-9FBA7DA16BC1}"/>
          </ac:spMkLst>
        </pc:spChg>
        <pc:spChg chg="add mod">
          <ac:chgData name="Bianca Hardy" userId="626f648d-6a9e-47f0-a8e9-c52a1d00a70f" providerId="ADAL" clId="{FFDB94EB-7D37-4989-889E-8D0F00FFC6A2}" dt="2023-05-05T20:26:09.983" v="2459" actId="20577"/>
          <ac:spMkLst>
            <pc:docMk/>
            <pc:sldMk cId="3471616768" sldId="361"/>
            <ac:spMk id="10" creationId="{C8AC1AE7-4B3B-532A-18DD-A5779B4E660C}"/>
          </ac:spMkLst>
        </pc:spChg>
        <pc:spChg chg="add mod">
          <ac:chgData name="Bianca Hardy" userId="626f648d-6a9e-47f0-a8e9-c52a1d00a70f" providerId="ADAL" clId="{FFDB94EB-7D37-4989-889E-8D0F00FFC6A2}" dt="2023-05-05T20:23:45.512" v="2361" actId="1582"/>
          <ac:spMkLst>
            <pc:docMk/>
            <pc:sldMk cId="3471616768" sldId="361"/>
            <ac:spMk id="13" creationId="{A7570CE7-0025-2230-EA37-D592F5AB45C1}"/>
          </ac:spMkLst>
        </pc:spChg>
        <pc:spChg chg="add mod">
          <ac:chgData name="Bianca Hardy" userId="626f648d-6a9e-47f0-a8e9-c52a1d00a70f" providerId="ADAL" clId="{FFDB94EB-7D37-4989-889E-8D0F00FFC6A2}" dt="2023-05-05T20:26:54.524" v="2475" actId="1076"/>
          <ac:spMkLst>
            <pc:docMk/>
            <pc:sldMk cId="3471616768" sldId="361"/>
            <ac:spMk id="18" creationId="{2D35AF01-D888-EDDA-E390-FAAD70AFF6E6}"/>
          </ac:spMkLst>
        </pc:spChg>
        <pc:picChg chg="add mod">
          <ac:chgData name="Bianca Hardy" userId="626f648d-6a9e-47f0-a8e9-c52a1d00a70f" providerId="ADAL" clId="{FFDB94EB-7D37-4989-889E-8D0F00FFC6A2}" dt="2023-05-05T20:21:02.880" v="2264" actId="1076"/>
          <ac:picMkLst>
            <pc:docMk/>
            <pc:sldMk cId="3471616768" sldId="361"/>
            <ac:picMk id="2" creationId="{AC9F4640-0EBD-5E99-66E5-5DBCBB651866}"/>
          </ac:picMkLst>
        </pc:picChg>
        <pc:picChg chg="add del mod">
          <ac:chgData name="Bianca Hardy" userId="626f648d-6a9e-47f0-a8e9-c52a1d00a70f" providerId="ADAL" clId="{FFDB94EB-7D37-4989-889E-8D0F00FFC6A2}" dt="2023-05-05T20:21:38.565" v="2265" actId="478"/>
          <ac:picMkLst>
            <pc:docMk/>
            <pc:sldMk cId="3471616768" sldId="361"/>
            <ac:picMk id="4" creationId="{C8F40156-BB50-E963-D368-C519D42E29FA}"/>
          </ac:picMkLst>
        </pc:picChg>
        <pc:picChg chg="add mod">
          <ac:chgData name="Bianca Hardy" userId="626f648d-6a9e-47f0-a8e9-c52a1d00a70f" providerId="ADAL" clId="{FFDB94EB-7D37-4989-889E-8D0F00FFC6A2}" dt="2023-05-05T20:20:10.080" v="2258" actId="14100"/>
          <ac:picMkLst>
            <pc:docMk/>
            <pc:sldMk cId="3471616768" sldId="361"/>
            <ac:picMk id="8" creationId="{B029CEA6-A4D4-625A-76F4-E147BA153DE0}"/>
          </ac:picMkLst>
        </pc:picChg>
        <pc:picChg chg="add mod">
          <ac:chgData name="Bianca Hardy" userId="626f648d-6a9e-47f0-a8e9-c52a1d00a70f" providerId="ADAL" clId="{FFDB94EB-7D37-4989-889E-8D0F00FFC6A2}" dt="2023-05-05T20:23:18.882" v="2356" actId="14100"/>
          <ac:picMkLst>
            <pc:docMk/>
            <pc:sldMk cId="3471616768" sldId="361"/>
            <ac:picMk id="12" creationId="{ECBA0AB1-BB1B-1C82-4805-2C2D1C513653}"/>
          </ac:picMkLst>
        </pc:picChg>
        <pc:picChg chg="add mod">
          <ac:chgData name="Bianca Hardy" userId="626f648d-6a9e-47f0-a8e9-c52a1d00a70f" providerId="ADAL" clId="{FFDB94EB-7D37-4989-889E-8D0F00FFC6A2}" dt="2023-05-05T20:25:02.451" v="2398" actId="1076"/>
          <ac:picMkLst>
            <pc:docMk/>
            <pc:sldMk cId="3471616768" sldId="361"/>
            <ac:picMk id="15" creationId="{1C8C8836-A6A5-A8E7-8AD6-8AE2F26869F2}"/>
          </ac:picMkLst>
        </pc:picChg>
        <pc:picChg chg="add mod">
          <ac:chgData name="Bianca Hardy" userId="626f648d-6a9e-47f0-a8e9-c52a1d00a70f" providerId="ADAL" clId="{FFDB94EB-7D37-4989-889E-8D0F00FFC6A2}" dt="2023-05-05T20:26:51.532" v="2474" actId="1076"/>
          <ac:picMkLst>
            <pc:docMk/>
            <pc:sldMk cId="3471616768" sldId="361"/>
            <ac:picMk id="17" creationId="{F3EC6252-18D0-A458-DB2C-8AA413C9AC94}"/>
          </ac:picMkLst>
        </pc:picChg>
      </pc:sldChg>
      <pc:sldChg chg="addSp modSp new mod modTransition">
        <pc:chgData name="Bianca Hardy" userId="626f648d-6a9e-47f0-a8e9-c52a1d00a70f" providerId="ADAL" clId="{FFDB94EB-7D37-4989-889E-8D0F00FFC6A2}" dt="2023-05-06T15:59:05.717" v="4546"/>
        <pc:sldMkLst>
          <pc:docMk/>
          <pc:sldMk cId="2656294858" sldId="362"/>
        </pc:sldMkLst>
        <pc:spChg chg="add mod">
          <ac:chgData name="Bianca Hardy" userId="626f648d-6a9e-47f0-a8e9-c52a1d00a70f" providerId="ADAL" clId="{FFDB94EB-7D37-4989-889E-8D0F00FFC6A2}" dt="2023-05-05T20:27:55.703" v="2499" actId="115"/>
          <ac:spMkLst>
            <pc:docMk/>
            <pc:sldMk cId="2656294858" sldId="362"/>
            <ac:spMk id="2" creationId="{B75F0FC9-EFDE-06BD-ECC6-3583D97D9F90}"/>
          </ac:spMkLst>
        </pc:spChg>
        <pc:spChg chg="add mod">
          <ac:chgData name="Bianca Hardy" userId="626f648d-6a9e-47f0-a8e9-c52a1d00a70f" providerId="ADAL" clId="{FFDB94EB-7D37-4989-889E-8D0F00FFC6A2}" dt="2023-05-05T20:35:49.675" v="2647" actId="313"/>
          <ac:spMkLst>
            <pc:docMk/>
            <pc:sldMk cId="2656294858" sldId="362"/>
            <ac:spMk id="3" creationId="{C051C1D7-DDDA-44A3-8FA1-2215D7E2E071}"/>
          </ac:spMkLst>
        </pc:spChg>
        <pc:spChg chg="add mod">
          <ac:chgData name="Bianca Hardy" userId="626f648d-6a9e-47f0-a8e9-c52a1d00a70f" providerId="ADAL" clId="{FFDB94EB-7D37-4989-889E-8D0F00FFC6A2}" dt="2023-05-06T14:15:44.610" v="3580" actId="1076"/>
          <ac:spMkLst>
            <pc:docMk/>
            <pc:sldMk cId="2656294858" sldId="362"/>
            <ac:spMk id="6" creationId="{095541CA-9208-F51C-9946-2C5A3581F4F3}"/>
          </ac:spMkLst>
        </pc:spChg>
        <pc:picChg chg="add mod">
          <ac:chgData name="Bianca Hardy" userId="626f648d-6a9e-47f0-a8e9-c52a1d00a70f" providerId="ADAL" clId="{FFDB94EB-7D37-4989-889E-8D0F00FFC6A2}" dt="2023-05-05T20:35:54.041" v="2648" actId="14100"/>
          <ac:picMkLst>
            <pc:docMk/>
            <pc:sldMk cId="2656294858" sldId="362"/>
            <ac:picMk id="5" creationId="{291D297C-9835-C06D-118F-9CC582334564}"/>
          </ac:picMkLst>
        </pc:picChg>
      </pc:sldChg>
      <pc:sldChg chg="new del">
        <pc:chgData name="Bianca Hardy" userId="626f648d-6a9e-47f0-a8e9-c52a1d00a70f" providerId="ADAL" clId="{FFDB94EB-7D37-4989-889E-8D0F00FFC6A2}" dt="2023-05-06T13:26:08.033" v="3268" actId="47"/>
        <pc:sldMkLst>
          <pc:docMk/>
          <pc:sldMk cId="1810927127" sldId="363"/>
        </pc:sldMkLst>
      </pc:sldChg>
      <pc:sldChg chg="addSp delSp modSp add mod modTransition">
        <pc:chgData name="Bianca Hardy" userId="626f648d-6a9e-47f0-a8e9-c52a1d00a70f" providerId="ADAL" clId="{FFDB94EB-7D37-4989-889E-8D0F00FFC6A2}" dt="2023-05-06T15:59:05.717" v="4546"/>
        <pc:sldMkLst>
          <pc:docMk/>
          <pc:sldMk cId="3912366726" sldId="364"/>
        </pc:sldMkLst>
        <pc:spChg chg="del">
          <ac:chgData name="Bianca Hardy" userId="626f648d-6a9e-47f0-a8e9-c52a1d00a70f" providerId="ADAL" clId="{FFDB94EB-7D37-4989-889E-8D0F00FFC6A2}" dt="2023-05-06T13:42:50.625" v="3500" actId="478"/>
          <ac:spMkLst>
            <pc:docMk/>
            <pc:sldMk cId="3912366726" sldId="364"/>
            <ac:spMk id="3" creationId="{BFF37E38-F463-D665-B56C-AFE59ABC516A}"/>
          </ac:spMkLst>
        </pc:spChg>
        <pc:spChg chg="mod">
          <ac:chgData name="Bianca Hardy" userId="626f648d-6a9e-47f0-a8e9-c52a1d00a70f" providerId="ADAL" clId="{FFDB94EB-7D37-4989-889E-8D0F00FFC6A2}" dt="2023-05-06T14:05:06.560" v="3512" actId="14100"/>
          <ac:spMkLst>
            <pc:docMk/>
            <pc:sldMk cId="3912366726" sldId="364"/>
            <ac:spMk id="5" creationId="{3FBA4400-6641-9381-D690-CDC88C19F600}"/>
          </ac:spMkLst>
        </pc:spChg>
        <pc:spChg chg="mod">
          <ac:chgData name="Bianca Hardy" userId="626f648d-6a9e-47f0-a8e9-c52a1d00a70f" providerId="ADAL" clId="{FFDB94EB-7D37-4989-889E-8D0F00FFC6A2}" dt="2023-05-06T13:26:53.435" v="3290" actId="14100"/>
          <ac:spMkLst>
            <pc:docMk/>
            <pc:sldMk cId="3912366726" sldId="364"/>
            <ac:spMk id="6" creationId="{B7B1424E-8E14-4DB8-1CB2-0E42176EB8FB}"/>
          </ac:spMkLst>
        </pc:spChg>
        <pc:spChg chg="del mod">
          <ac:chgData name="Bianca Hardy" userId="626f648d-6a9e-47f0-a8e9-c52a1d00a70f" providerId="ADAL" clId="{FFDB94EB-7D37-4989-889E-8D0F00FFC6A2}" dt="2023-05-06T13:42:29.379" v="3492" actId="478"/>
          <ac:spMkLst>
            <pc:docMk/>
            <pc:sldMk cId="3912366726" sldId="364"/>
            <ac:spMk id="9" creationId="{1C68BA0F-C7AF-270C-5B12-9FBA7DA16BC1}"/>
          </ac:spMkLst>
        </pc:spChg>
        <pc:spChg chg="del mod">
          <ac:chgData name="Bianca Hardy" userId="626f648d-6a9e-47f0-a8e9-c52a1d00a70f" providerId="ADAL" clId="{FFDB94EB-7D37-4989-889E-8D0F00FFC6A2}" dt="2023-05-06T13:42:34.178" v="3494" actId="478"/>
          <ac:spMkLst>
            <pc:docMk/>
            <pc:sldMk cId="3912366726" sldId="364"/>
            <ac:spMk id="10" creationId="{C8AC1AE7-4B3B-532A-18DD-A5779B4E660C}"/>
          </ac:spMkLst>
        </pc:spChg>
        <pc:spChg chg="add mod">
          <ac:chgData name="Bianca Hardy" userId="626f648d-6a9e-47f0-a8e9-c52a1d00a70f" providerId="ADAL" clId="{FFDB94EB-7D37-4989-889E-8D0F00FFC6A2}" dt="2023-05-06T13:43:35.530" v="3509" actId="1076"/>
          <ac:spMkLst>
            <pc:docMk/>
            <pc:sldMk cId="3912366726" sldId="364"/>
            <ac:spMk id="11" creationId="{11A758D7-1DF3-8D88-849F-E1A7E649DC69}"/>
          </ac:spMkLst>
        </pc:spChg>
        <pc:spChg chg="del">
          <ac:chgData name="Bianca Hardy" userId="626f648d-6a9e-47f0-a8e9-c52a1d00a70f" providerId="ADAL" clId="{FFDB94EB-7D37-4989-889E-8D0F00FFC6A2}" dt="2023-05-06T13:42:39.620" v="3497" actId="478"/>
          <ac:spMkLst>
            <pc:docMk/>
            <pc:sldMk cId="3912366726" sldId="364"/>
            <ac:spMk id="13" creationId="{A7570CE7-0025-2230-EA37-D592F5AB45C1}"/>
          </ac:spMkLst>
        </pc:spChg>
        <pc:spChg chg="del">
          <ac:chgData name="Bianca Hardy" userId="626f648d-6a9e-47f0-a8e9-c52a1d00a70f" providerId="ADAL" clId="{FFDB94EB-7D37-4989-889E-8D0F00FFC6A2}" dt="2023-05-06T13:42:48.095" v="3499" actId="478"/>
          <ac:spMkLst>
            <pc:docMk/>
            <pc:sldMk cId="3912366726" sldId="364"/>
            <ac:spMk id="18" creationId="{2D35AF01-D888-EDDA-E390-FAAD70AFF6E6}"/>
          </ac:spMkLst>
        </pc:spChg>
        <pc:spChg chg="add mod">
          <ac:chgData name="Bianca Hardy" userId="626f648d-6a9e-47f0-a8e9-c52a1d00a70f" providerId="ADAL" clId="{FFDB94EB-7D37-4989-889E-8D0F00FFC6A2}" dt="2023-05-06T14:15:09.489" v="3579" actId="14100"/>
          <ac:spMkLst>
            <pc:docMk/>
            <pc:sldMk cId="3912366726" sldId="364"/>
            <ac:spMk id="20" creationId="{E0CE0CB2-AA03-FFAE-4784-7F8FBD1A49AD}"/>
          </ac:spMkLst>
        </pc:spChg>
        <pc:spChg chg="add mod">
          <ac:chgData name="Bianca Hardy" userId="626f648d-6a9e-47f0-a8e9-c52a1d00a70f" providerId="ADAL" clId="{FFDB94EB-7D37-4989-889E-8D0F00FFC6A2}" dt="2023-05-06T14:12:08.210" v="3578" actId="1076"/>
          <ac:spMkLst>
            <pc:docMk/>
            <pc:sldMk cId="3912366726" sldId="364"/>
            <ac:spMk id="21" creationId="{6E305C3E-05FF-7C79-F376-2880A5B3BF34}"/>
          </ac:spMkLst>
        </pc:spChg>
        <pc:picChg chg="del">
          <ac:chgData name="Bianca Hardy" userId="626f648d-6a9e-47f0-a8e9-c52a1d00a70f" providerId="ADAL" clId="{FFDB94EB-7D37-4989-889E-8D0F00FFC6A2}" dt="2023-05-06T13:27:22.344" v="3347" actId="478"/>
          <ac:picMkLst>
            <pc:docMk/>
            <pc:sldMk cId="3912366726" sldId="364"/>
            <ac:picMk id="2" creationId="{AC9F4640-0EBD-5E99-66E5-5DBCBB651866}"/>
          </ac:picMkLst>
        </pc:picChg>
        <pc:picChg chg="add mod">
          <ac:chgData name="Bianca Hardy" userId="626f648d-6a9e-47f0-a8e9-c52a1d00a70f" providerId="ADAL" clId="{FFDB94EB-7D37-4989-889E-8D0F00FFC6A2}" dt="2023-05-06T13:43:19.938" v="3505" actId="1076"/>
          <ac:picMkLst>
            <pc:docMk/>
            <pc:sldMk cId="3912366726" sldId="364"/>
            <ac:picMk id="7" creationId="{32B84256-3DCF-EA4D-4E25-44EC6111AA00}"/>
          </ac:picMkLst>
        </pc:picChg>
        <pc:picChg chg="del mod">
          <ac:chgData name="Bianca Hardy" userId="626f648d-6a9e-47f0-a8e9-c52a1d00a70f" providerId="ADAL" clId="{FFDB94EB-7D37-4989-889E-8D0F00FFC6A2}" dt="2023-05-06T13:27:10.530" v="3305" actId="478"/>
          <ac:picMkLst>
            <pc:docMk/>
            <pc:sldMk cId="3912366726" sldId="364"/>
            <ac:picMk id="8" creationId="{B029CEA6-A4D4-625A-76F4-E147BA153DE0}"/>
          </ac:picMkLst>
        </pc:picChg>
        <pc:picChg chg="del">
          <ac:chgData name="Bianca Hardy" userId="626f648d-6a9e-47f0-a8e9-c52a1d00a70f" providerId="ADAL" clId="{FFDB94EB-7D37-4989-889E-8D0F00FFC6A2}" dt="2023-05-06T13:42:35.881" v="3495" actId="478"/>
          <ac:picMkLst>
            <pc:docMk/>
            <pc:sldMk cId="3912366726" sldId="364"/>
            <ac:picMk id="12" creationId="{ECBA0AB1-BB1B-1C82-4805-2C2D1C513653}"/>
          </ac:picMkLst>
        </pc:picChg>
        <pc:picChg chg="add mod">
          <ac:chgData name="Bianca Hardy" userId="626f648d-6a9e-47f0-a8e9-c52a1d00a70f" providerId="ADAL" clId="{FFDB94EB-7D37-4989-889E-8D0F00FFC6A2}" dt="2023-05-06T14:05:11.356" v="3513" actId="1076"/>
          <ac:picMkLst>
            <pc:docMk/>
            <pc:sldMk cId="3912366726" sldId="364"/>
            <ac:picMk id="14" creationId="{A429EAAA-D5B2-11C4-03BC-3E0B599C8190}"/>
          </ac:picMkLst>
        </pc:picChg>
        <pc:picChg chg="del">
          <ac:chgData name="Bianca Hardy" userId="626f648d-6a9e-47f0-a8e9-c52a1d00a70f" providerId="ADAL" clId="{FFDB94EB-7D37-4989-889E-8D0F00FFC6A2}" dt="2023-05-06T13:42:37.716" v="3496" actId="478"/>
          <ac:picMkLst>
            <pc:docMk/>
            <pc:sldMk cId="3912366726" sldId="364"/>
            <ac:picMk id="15" creationId="{1C8C8836-A6A5-A8E7-8AD6-8AE2F26869F2}"/>
          </ac:picMkLst>
        </pc:picChg>
        <pc:picChg chg="del mod">
          <ac:chgData name="Bianca Hardy" userId="626f648d-6a9e-47f0-a8e9-c52a1d00a70f" providerId="ADAL" clId="{FFDB94EB-7D37-4989-889E-8D0F00FFC6A2}" dt="2023-05-06T13:42:45.063" v="3498" actId="478"/>
          <ac:picMkLst>
            <pc:docMk/>
            <pc:sldMk cId="3912366726" sldId="364"/>
            <ac:picMk id="17" creationId="{F3EC6252-18D0-A458-DB2C-8AA413C9AC94}"/>
          </ac:picMkLst>
        </pc:picChg>
        <pc:picChg chg="add mod">
          <ac:chgData name="Bianca Hardy" userId="626f648d-6a9e-47f0-a8e9-c52a1d00a70f" providerId="ADAL" clId="{FFDB94EB-7D37-4989-889E-8D0F00FFC6A2}" dt="2023-05-06T14:05:25.923" v="3517" actId="14100"/>
          <ac:picMkLst>
            <pc:docMk/>
            <pc:sldMk cId="3912366726" sldId="364"/>
            <ac:picMk id="19" creationId="{1D3B4D2C-937C-5A93-8F49-A68E89DE850D}"/>
          </ac:picMkLst>
        </pc:picChg>
      </pc:sldChg>
      <pc:sldChg chg="addSp modSp new mod modTransition">
        <pc:chgData name="Bianca Hardy" userId="626f648d-6a9e-47f0-a8e9-c52a1d00a70f" providerId="ADAL" clId="{FFDB94EB-7D37-4989-889E-8D0F00FFC6A2}" dt="2023-05-06T15:59:05.717" v="4546"/>
        <pc:sldMkLst>
          <pc:docMk/>
          <pc:sldMk cId="2818517971" sldId="365"/>
        </pc:sldMkLst>
        <pc:spChg chg="add mod">
          <ac:chgData name="Bianca Hardy" userId="626f648d-6a9e-47f0-a8e9-c52a1d00a70f" providerId="ADAL" clId="{FFDB94EB-7D37-4989-889E-8D0F00FFC6A2}" dt="2023-05-06T14:19:51.961" v="3761" actId="20577"/>
          <ac:spMkLst>
            <pc:docMk/>
            <pc:sldMk cId="2818517971" sldId="365"/>
            <ac:spMk id="4" creationId="{8CD5058F-5731-F2CA-32A3-039DB1886893}"/>
          </ac:spMkLst>
        </pc:spChg>
        <pc:picChg chg="add mod">
          <ac:chgData name="Bianca Hardy" userId="626f648d-6a9e-47f0-a8e9-c52a1d00a70f" providerId="ADAL" clId="{FFDB94EB-7D37-4989-889E-8D0F00FFC6A2}" dt="2023-05-06T14:17:06.927" v="3583" actId="1076"/>
          <ac:picMkLst>
            <pc:docMk/>
            <pc:sldMk cId="2818517971" sldId="365"/>
            <ac:picMk id="3" creationId="{4208C22F-0AC6-93F8-C9F7-BB7CEA7C1248}"/>
          </ac:picMkLst>
        </pc:picChg>
      </pc:sldChg>
      <pc:sldChg chg="addSp delSp modSp new mod modTransition">
        <pc:chgData name="Bianca Hardy" userId="626f648d-6a9e-47f0-a8e9-c52a1d00a70f" providerId="ADAL" clId="{FFDB94EB-7D37-4989-889E-8D0F00FFC6A2}" dt="2023-05-06T18:05:16.790" v="4739" actId="1036"/>
        <pc:sldMkLst>
          <pc:docMk/>
          <pc:sldMk cId="1777098417" sldId="366"/>
        </pc:sldMkLst>
        <pc:spChg chg="add mod">
          <ac:chgData name="Bianca Hardy" userId="626f648d-6a9e-47f0-a8e9-c52a1d00a70f" providerId="ADAL" clId="{FFDB94EB-7D37-4989-889E-8D0F00FFC6A2}" dt="2023-05-06T14:37:40.857" v="3784" actId="1076"/>
          <ac:spMkLst>
            <pc:docMk/>
            <pc:sldMk cId="1777098417" sldId="366"/>
            <ac:spMk id="4" creationId="{B8D77ABB-DDED-C674-CF7D-A12AF793D3F8}"/>
          </ac:spMkLst>
        </pc:spChg>
        <pc:spChg chg="add del mod">
          <ac:chgData name="Bianca Hardy" userId="626f648d-6a9e-47f0-a8e9-c52a1d00a70f" providerId="ADAL" clId="{FFDB94EB-7D37-4989-889E-8D0F00FFC6A2}" dt="2023-05-06T14:35:50.575" v="3775" actId="478"/>
          <ac:spMkLst>
            <pc:docMk/>
            <pc:sldMk cId="1777098417" sldId="366"/>
            <ac:spMk id="5" creationId="{9E5504A1-4182-7BB7-9EBD-27875CEC4419}"/>
          </ac:spMkLst>
        </pc:spChg>
        <pc:spChg chg="add mod">
          <ac:chgData name="Bianca Hardy" userId="626f648d-6a9e-47f0-a8e9-c52a1d00a70f" providerId="ADAL" clId="{FFDB94EB-7D37-4989-889E-8D0F00FFC6A2}" dt="2023-05-06T14:43:15.334" v="3903" actId="1076"/>
          <ac:spMkLst>
            <pc:docMk/>
            <pc:sldMk cId="1777098417" sldId="366"/>
            <ac:spMk id="10" creationId="{8B9881F1-BDDD-AE27-F7E7-1EAA89401D1A}"/>
          </ac:spMkLst>
        </pc:spChg>
        <pc:picChg chg="add mod">
          <ac:chgData name="Bianca Hardy" userId="626f648d-6a9e-47f0-a8e9-c52a1d00a70f" providerId="ADAL" clId="{FFDB94EB-7D37-4989-889E-8D0F00FFC6A2}" dt="2023-05-06T18:05:16.790" v="4739" actId="1036"/>
          <ac:picMkLst>
            <pc:docMk/>
            <pc:sldMk cId="1777098417" sldId="366"/>
            <ac:picMk id="3" creationId="{5DE6C967-8976-EA46-7B9E-F1078033C67B}"/>
          </ac:picMkLst>
        </pc:picChg>
        <pc:picChg chg="add mod">
          <ac:chgData name="Bianca Hardy" userId="626f648d-6a9e-47f0-a8e9-c52a1d00a70f" providerId="ADAL" clId="{FFDB94EB-7D37-4989-889E-8D0F00FFC6A2}" dt="2023-05-06T14:37:51.063" v="3787" actId="1076"/>
          <ac:picMkLst>
            <pc:docMk/>
            <pc:sldMk cId="1777098417" sldId="366"/>
            <ac:picMk id="7" creationId="{FCBB1D2B-7230-806F-643E-B3F3FA966F74}"/>
          </ac:picMkLst>
        </pc:picChg>
        <pc:picChg chg="add mod">
          <ac:chgData name="Bianca Hardy" userId="626f648d-6a9e-47f0-a8e9-c52a1d00a70f" providerId="ADAL" clId="{FFDB94EB-7D37-4989-889E-8D0F00FFC6A2}" dt="2023-05-06T14:37:45.350" v="3785" actId="1076"/>
          <ac:picMkLst>
            <pc:docMk/>
            <pc:sldMk cId="1777098417" sldId="366"/>
            <ac:picMk id="9" creationId="{2173FD16-C919-C98F-B2B0-F4F09783ABBE}"/>
          </ac:picMkLst>
        </pc:picChg>
      </pc:sldChg>
      <pc:sldChg chg="addSp delSp modSp new mod modTransition">
        <pc:chgData name="Bianca Hardy" userId="626f648d-6a9e-47f0-a8e9-c52a1d00a70f" providerId="ADAL" clId="{FFDB94EB-7D37-4989-889E-8D0F00FFC6A2}" dt="2023-05-06T15:59:05.717" v="4546"/>
        <pc:sldMkLst>
          <pc:docMk/>
          <pc:sldMk cId="673972476" sldId="367"/>
        </pc:sldMkLst>
        <pc:spChg chg="add mod">
          <ac:chgData name="Bianca Hardy" userId="626f648d-6a9e-47f0-a8e9-c52a1d00a70f" providerId="ADAL" clId="{FFDB94EB-7D37-4989-889E-8D0F00FFC6A2}" dt="2023-05-06T14:54:14.710" v="4035" actId="20577"/>
          <ac:spMkLst>
            <pc:docMk/>
            <pc:sldMk cId="673972476" sldId="367"/>
            <ac:spMk id="4" creationId="{4B916F69-4701-EE7D-BDE8-FBEA48FAA414}"/>
          </ac:spMkLst>
        </pc:spChg>
        <pc:spChg chg="add mod">
          <ac:chgData name="Bianca Hardy" userId="626f648d-6a9e-47f0-a8e9-c52a1d00a70f" providerId="ADAL" clId="{FFDB94EB-7D37-4989-889E-8D0F00FFC6A2}" dt="2023-05-06T14:56:22.417" v="4122" actId="1076"/>
          <ac:spMkLst>
            <pc:docMk/>
            <pc:sldMk cId="673972476" sldId="367"/>
            <ac:spMk id="9" creationId="{1BFA2C72-C139-CBB3-24B6-6F1AA3616B80}"/>
          </ac:spMkLst>
        </pc:spChg>
        <pc:spChg chg="add mod">
          <ac:chgData name="Bianca Hardy" userId="626f648d-6a9e-47f0-a8e9-c52a1d00a70f" providerId="ADAL" clId="{FFDB94EB-7D37-4989-889E-8D0F00FFC6A2}" dt="2023-05-06T14:59:59.042" v="4191" actId="14100"/>
          <ac:spMkLst>
            <pc:docMk/>
            <pc:sldMk cId="673972476" sldId="367"/>
            <ac:spMk id="12" creationId="{FA195FEE-8FE0-AE30-89A5-353EE83CF19E}"/>
          </ac:spMkLst>
        </pc:spChg>
        <pc:spChg chg="add mod">
          <ac:chgData name="Bianca Hardy" userId="626f648d-6a9e-47f0-a8e9-c52a1d00a70f" providerId="ADAL" clId="{FFDB94EB-7D37-4989-889E-8D0F00FFC6A2}" dt="2023-05-06T14:58:03.803" v="4136" actId="1582"/>
          <ac:spMkLst>
            <pc:docMk/>
            <pc:sldMk cId="673972476" sldId="367"/>
            <ac:spMk id="13" creationId="{E5631A9E-17FE-1F8F-28BB-17CE6D8D54A2}"/>
          </ac:spMkLst>
        </pc:spChg>
        <pc:spChg chg="add mod">
          <ac:chgData name="Bianca Hardy" userId="626f648d-6a9e-47f0-a8e9-c52a1d00a70f" providerId="ADAL" clId="{FFDB94EB-7D37-4989-889E-8D0F00FFC6A2}" dt="2023-05-06T15:02:35.338" v="4214" actId="313"/>
          <ac:spMkLst>
            <pc:docMk/>
            <pc:sldMk cId="673972476" sldId="367"/>
            <ac:spMk id="14" creationId="{EF6570D4-9AFF-7B56-60CA-B237FE2B43DC}"/>
          </ac:spMkLst>
        </pc:spChg>
        <pc:picChg chg="add del mod">
          <ac:chgData name="Bianca Hardy" userId="626f648d-6a9e-47f0-a8e9-c52a1d00a70f" providerId="ADAL" clId="{FFDB94EB-7D37-4989-889E-8D0F00FFC6A2}" dt="2023-05-06T15:01:57.595" v="4192" actId="478"/>
          <ac:picMkLst>
            <pc:docMk/>
            <pc:sldMk cId="673972476" sldId="367"/>
            <ac:picMk id="3" creationId="{7BF43D9F-8DE0-CD9E-1445-0E1DFF44F6CD}"/>
          </ac:picMkLst>
        </pc:picChg>
        <pc:picChg chg="add mod">
          <ac:chgData name="Bianca Hardy" userId="626f648d-6a9e-47f0-a8e9-c52a1d00a70f" providerId="ADAL" clId="{FFDB94EB-7D37-4989-889E-8D0F00FFC6A2}" dt="2023-05-06T14:47:21.413" v="3970" actId="1076"/>
          <ac:picMkLst>
            <pc:docMk/>
            <pc:sldMk cId="673972476" sldId="367"/>
            <ac:picMk id="6" creationId="{3DBE039F-C8FB-B3CF-92F9-1F5A28DED928}"/>
          </ac:picMkLst>
        </pc:picChg>
        <pc:picChg chg="add mod">
          <ac:chgData name="Bianca Hardy" userId="626f648d-6a9e-47f0-a8e9-c52a1d00a70f" providerId="ADAL" clId="{FFDB94EB-7D37-4989-889E-8D0F00FFC6A2}" dt="2023-05-06T14:54:30.286" v="4038" actId="1076"/>
          <ac:picMkLst>
            <pc:docMk/>
            <pc:sldMk cId="673972476" sldId="367"/>
            <ac:picMk id="8" creationId="{6CE5CE80-DADF-DEB1-05FC-81BE2F9CDAEA}"/>
          </ac:picMkLst>
        </pc:picChg>
        <pc:picChg chg="add mod">
          <ac:chgData name="Bianca Hardy" userId="626f648d-6a9e-47f0-a8e9-c52a1d00a70f" providerId="ADAL" clId="{FFDB94EB-7D37-4989-889E-8D0F00FFC6A2}" dt="2023-05-06T14:57:15.996" v="4130" actId="1076"/>
          <ac:picMkLst>
            <pc:docMk/>
            <pc:sldMk cId="673972476" sldId="367"/>
            <ac:picMk id="11" creationId="{E15A5FD2-4A26-DC26-406C-94525B979B0E}"/>
          </ac:picMkLst>
        </pc:picChg>
        <pc:picChg chg="add mod">
          <ac:chgData name="Bianca Hardy" userId="626f648d-6a9e-47f0-a8e9-c52a1d00a70f" providerId="ADAL" clId="{FFDB94EB-7D37-4989-889E-8D0F00FFC6A2}" dt="2023-05-06T15:02:16.271" v="4195" actId="1076"/>
          <ac:picMkLst>
            <pc:docMk/>
            <pc:sldMk cId="673972476" sldId="367"/>
            <ac:picMk id="18" creationId="{2B9F17EE-A660-C00A-C512-EB2846DE727E}"/>
          </ac:picMkLst>
        </pc:picChg>
        <pc:cxnChg chg="add mod">
          <ac:chgData name="Bianca Hardy" userId="626f648d-6a9e-47f0-a8e9-c52a1d00a70f" providerId="ADAL" clId="{FFDB94EB-7D37-4989-889E-8D0F00FFC6A2}" dt="2023-05-06T14:59:28.955" v="4189" actId="1582"/>
          <ac:cxnSpMkLst>
            <pc:docMk/>
            <pc:sldMk cId="673972476" sldId="367"/>
            <ac:cxnSpMk id="16" creationId="{F7AB5D62-AC42-57E1-6E2B-177288F6BE8B}"/>
          </ac:cxnSpMkLst>
        </pc:cxnChg>
      </pc:sldChg>
      <pc:sldChg chg="addSp modSp new mod modTransition">
        <pc:chgData name="Bianca Hardy" userId="626f648d-6a9e-47f0-a8e9-c52a1d00a70f" providerId="ADAL" clId="{FFDB94EB-7D37-4989-889E-8D0F00FFC6A2}" dt="2023-05-06T15:59:05.717" v="4546"/>
        <pc:sldMkLst>
          <pc:docMk/>
          <pc:sldMk cId="1145791224" sldId="368"/>
        </pc:sldMkLst>
        <pc:spChg chg="add mod">
          <ac:chgData name="Bianca Hardy" userId="626f648d-6a9e-47f0-a8e9-c52a1d00a70f" providerId="ADAL" clId="{FFDB94EB-7D37-4989-889E-8D0F00FFC6A2}" dt="2023-05-06T15:06:09.778" v="4380" actId="1076"/>
          <ac:spMkLst>
            <pc:docMk/>
            <pc:sldMk cId="1145791224" sldId="368"/>
            <ac:spMk id="4" creationId="{C4B3095E-F732-A501-67CE-2E30ABD03EA5}"/>
          </ac:spMkLst>
        </pc:spChg>
        <pc:spChg chg="add mod">
          <ac:chgData name="Bianca Hardy" userId="626f648d-6a9e-47f0-a8e9-c52a1d00a70f" providerId="ADAL" clId="{FFDB94EB-7D37-4989-889E-8D0F00FFC6A2}" dt="2023-05-06T15:19:45.481" v="4516" actId="403"/>
          <ac:spMkLst>
            <pc:docMk/>
            <pc:sldMk cId="1145791224" sldId="368"/>
            <ac:spMk id="9" creationId="{2799A016-03F5-7684-4C54-A6C0ABC3A41B}"/>
          </ac:spMkLst>
        </pc:spChg>
        <pc:picChg chg="add mod">
          <ac:chgData name="Bianca Hardy" userId="626f648d-6a9e-47f0-a8e9-c52a1d00a70f" providerId="ADAL" clId="{FFDB94EB-7D37-4989-889E-8D0F00FFC6A2}" dt="2023-05-06T15:06:12.824" v="4381" actId="14100"/>
          <ac:picMkLst>
            <pc:docMk/>
            <pc:sldMk cId="1145791224" sldId="368"/>
            <ac:picMk id="3" creationId="{62113A26-5B50-D863-1985-C939A50D10BB}"/>
          </ac:picMkLst>
        </pc:picChg>
        <pc:picChg chg="add mod">
          <ac:chgData name="Bianca Hardy" userId="626f648d-6a9e-47f0-a8e9-c52a1d00a70f" providerId="ADAL" clId="{FFDB94EB-7D37-4989-889E-8D0F00FFC6A2}" dt="2023-05-06T15:18:53.598" v="4387" actId="1076"/>
          <ac:picMkLst>
            <pc:docMk/>
            <pc:sldMk cId="1145791224" sldId="368"/>
            <ac:picMk id="8" creationId="{B51AC6FA-6A20-0FCF-9C93-40F16295EDF6}"/>
          </ac:picMkLst>
        </pc:picChg>
        <pc:cxnChg chg="add mod">
          <ac:chgData name="Bianca Hardy" userId="626f648d-6a9e-47f0-a8e9-c52a1d00a70f" providerId="ADAL" clId="{FFDB94EB-7D37-4989-889E-8D0F00FFC6A2}" dt="2023-05-06T15:06:55.100" v="4384" actId="1582"/>
          <ac:cxnSpMkLst>
            <pc:docMk/>
            <pc:sldMk cId="1145791224" sldId="368"/>
            <ac:cxnSpMk id="6" creationId="{D084C1B7-E96B-C3FF-A503-9AF1A1BC5CBC}"/>
          </ac:cxnSpMkLst>
        </pc:cxnChg>
      </pc:sldChg>
      <pc:sldChg chg="addSp delSp modSp new mod ord">
        <pc:chgData name="Bianca Hardy" userId="626f648d-6a9e-47f0-a8e9-c52a1d00a70f" providerId="ADAL" clId="{FFDB94EB-7D37-4989-889E-8D0F00FFC6A2}" dt="2023-05-06T17:57:54.724" v="4738"/>
        <pc:sldMkLst>
          <pc:docMk/>
          <pc:sldMk cId="3704468797" sldId="369"/>
        </pc:sldMkLst>
        <pc:spChg chg="del">
          <ac:chgData name="Bianca Hardy" userId="626f648d-6a9e-47f0-a8e9-c52a1d00a70f" providerId="ADAL" clId="{FFDB94EB-7D37-4989-889E-8D0F00FFC6A2}" dt="2023-05-06T17:55:07.659" v="4600" actId="478"/>
          <ac:spMkLst>
            <pc:docMk/>
            <pc:sldMk cId="3704468797" sldId="369"/>
            <ac:spMk id="2" creationId="{448C65B7-B504-12CE-DABA-F49253F09FF7}"/>
          </ac:spMkLst>
        </pc:spChg>
        <pc:spChg chg="del">
          <ac:chgData name="Bianca Hardy" userId="626f648d-6a9e-47f0-a8e9-c52a1d00a70f" providerId="ADAL" clId="{FFDB94EB-7D37-4989-889E-8D0F00FFC6A2}" dt="2023-05-06T17:55:09.663" v="4601" actId="478"/>
          <ac:spMkLst>
            <pc:docMk/>
            <pc:sldMk cId="3704468797" sldId="369"/>
            <ac:spMk id="3" creationId="{92579359-D14B-ED4E-234F-63B81B8E2D94}"/>
          </ac:spMkLst>
        </pc:spChg>
        <pc:spChg chg="add mod">
          <ac:chgData name="Bianca Hardy" userId="626f648d-6a9e-47f0-a8e9-c52a1d00a70f" providerId="ADAL" clId="{FFDB94EB-7D37-4989-889E-8D0F00FFC6A2}" dt="2023-05-06T17:57:18.724" v="4736" actId="403"/>
          <ac:spMkLst>
            <pc:docMk/>
            <pc:sldMk cId="3704468797" sldId="369"/>
            <ac:spMk id="4" creationId="{7D67FCA1-1499-2A08-15FA-080E460BF0A5}"/>
          </ac:spMkLst>
        </pc:spChg>
        <pc:picChg chg="add mod">
          <ac:chgData name="Bianca Hardy" userId="626f648d-6a9e-47f0-a8e9-c52a1d00a70f" providerId="ADAL" clId="{FFDB94EB-7D37-4989-889E-8D0F00FFC6A2}" dt="2023-05-06T17:55:29.484" v="4608" actId="1076"/>
          <ac:picMkLst>
            <pc:docMk/>
            <pc:sldMk cId="3704468797" sldId="369"/>
            <ac:picMk id="1026" creationId="{35FCF107-7BBB-C8F1-B892-18C3425D26D4}"/>
          </ac:picMkLst>
        </pc:picChg>
      </pc:sldChg>
      <pc:sldChg chg="new del">
        <pc:chgData name="Bianca Hardy" userId="626f648d-6a9e-47f0-a8e9-c52a1d00a70f" providerId="ADAL" clId="{FFDB94EB-7D37-4989-889E-8D0F00FFC6A2}" dt="2023-05-06T15:20:44.104" v="4517" actId="47"/>
        <pc:sldMkLst>
          <pc:docMk/>
          <pc:sldMk cId="3758617942" sldId="369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46F369C-5B34-F24E-85F9-6E169C3D437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49FECA-53F0-BA40-9C66-BFB3910929D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F12423-1526-5C4C-BE15-66A0A687D9FC}" type="datetimeFigureOut">
              <a:rPr lang="en-US" smtClean="0"/>
              <a:t>5/6/2023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8877D6-CD13-A84E-B00B-7C8EB44C4FE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1. https://www.ers.usda.gov/topics/food-nutrition-assistance/child-nutrition-programs/summer-food-service-program/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27896D-A464-0A4E-8EA1-09C585BC35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E60C18-7350-BD4D-B40D-7ACF22F55A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15163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CF208B-1E43-3440-A28D-DA25917BEB4B}" type="datetimeFigureOut">
              <a:rPr lang="en-US" smtClean="0"/>
              <a:t>5/6/2023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1. https://www.ers.usda.gov/topics/food-nutrition-assistance/child-nutrition-programs/summer-food-service-program/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724B77-27EB-7D4C-B051-097399811E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12339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983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2591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57657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157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20B8A-CED0-BE49-B132-483C6AAB71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81400" y="1122363"/>
            <a:ext cx="7086600" cy="2387600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27369E-0EDA-B243-B994-25B3C070ED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81398" y="3602038"/>
            <a:ext cx="7086601" cy="1655762"/>
          </a:xfrm>
        </p:spPr>
        <p:txBody>
          <a:bodyPr/>
          <a:lstStyle>
            <a:lvl1pPr marL="0" indent="0" algn="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00B3D4-7DD9-4D48-97A0-2CA121EFD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F0662-FD64-9944-9FEA-18D3398B43F8}" type="datetime1">
              <a:rPr lang="en-US" smtClean="0"/>
              <a:t>5/6/2023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933E53-1647-824B-882C-243BD0737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1. https://www.ers.usda.gov/topics/food-nutrition-assistance/child-nutrition-programs/summer-food-service-program/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76759B-1920-B94F-8A27-83DA2B216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E9C4C-9AE9-4B42-9E02-C00CC4603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84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F3EF7-2C02-694D-AA55-A2E69026F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D7DE40-A5A8-F846-A557-FD5D14720B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4D4B32-F687-4842-BDB2-1A9E384E3A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324966-0492-C145-A6DE-04DB0101A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1A0C-831E-E744-A05C-456D7B541391}" type="datetime1">
              <a:rPr lang="en-US" smtClean="0"/>
              <a:t>5/6/2023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6B6624-EFDE-904D-9C0A-4B20C0738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1. https://www.ers.usda.gov/topics/food-nutrition-assistance/child-nutrition-programs/summer-food-service-program/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48A3A1-3578-4645-ABC5-119FF335B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E9C4C-9AE9-4B42-9E02-C00CC4603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821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7DBE49-8A32-CB42-908F-15860350D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990AA1-23E0-3549-864A-FCF231E35C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A779D9-72FA-944B-9A0E-26422C0E7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E6488-E195-2D4B-AF7E-CB1378C928B8}" type="datetime1">
              <a:rPr lang="en-US" smtClean="0"/>
              <a:t>5/6/2023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00F8B0-5B69-A14C-AEB2-6224E7AF6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1. https://www.ers.usda.gov/topics/food-nutrition-assistance/child-nutrition-programs/summer-food-service-program/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2ACB8A-3EAF-C542-814F-9FC014860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E9C4C-9AE9-4B42-9E02-C00CC4603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902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F32EBAE-9713-2647-9711-4713C231A8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6A5665-44BD-F041-9D3F-1C1A96B804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4B2422-5224-2F4D-A8DA-C2466E80C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C940C-C553-3942-A6B9-986B0143188A}" type="datetime1">
              <a:rPr lang="en-US" smtClean="0"/>
              <a:t>5/6/2023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FA1C09-6374-6F48-883E-3FCAC0563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1. https://www.ers.usda.gov/topics/food-nutrition-assistance/child-nutrition-programs/summer-food-service-program/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0D2D70-6195-D744-9719-7FF3D5ED8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E9C4C-9AE9-4B42-9E02-C00CC4603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730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20B8A-CED0-BE49-B132-483C6AAB71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81400" y="1122363"/>
            <a:ext cx="7086600" cy="2387600"/>
          </a:xfrm>
        </p:spPr>
        <p:txBody>
          <a:bodyPr anchor="b"/>
          <a:lstStyle>
            <a:lvl1pPr algn="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27369E-0EDA-B243-B994-25B3C070ED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81398" y="3602038"/>
            <a:ext cx="7086601" cy="1655762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00B3D4-7DD9-4D48-97A0-2CA121EFD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B8B3F"/>
                </a:solidFill>
              </a:defRPr>
            </a:lvl1pPr>
          </a:lstStyle>
          <a:p>
            <a:fld id="{A40AEF9E-64B5-C64C-AAA6-62C14DD6C70E}" type="datetime1">
              <a:rPr lang="en-US" smtClean="0"/>
              <a:pPr/>
              <a:t>5/6/2023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933E53-1647-824B-882C-243BD0737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1. https://</a:t>
            </a:r>
            <a:r>
              <a:rPr lang="en-US" err="1"/>
              <a:t>www.ers.usda.gov</a:t>
            </a:r>
            <a:r>
              <a:rPr lang="en-US"/>
              <a:t>/topics/food-nutrition-assistance/child-nutrition-programs/summer-food-service-program/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76759B-1920-B94F-8A27-83DA2B216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D7E9C4C-9AE9-4B42-9E02-C00CC46037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181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87B84-1356-B647-B808-10D7113EF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EA9102-5D10-7D42-84C3-81DB580B1F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D2FBB4-97F3-3843-B291-1DAA68B72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38831-3639-A944-B00D-C0D97F0B9DE1}" type="datetime1">
              <a:rPr lang="en-US" smtClean="0"/>
              <a:t>5/6/2023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D8D2C0-FC7A-E345-B4CF-B933E4A53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1. https://www.ers.usda.gov/topics/food-nutrition-assistance/child-nutrition-programs/summer-food-service-program/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49D3AA-A832-D94C-B8DF-EA781C706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E9C4C-9AE9-4B42-9E02-C00CC4603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607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4EB45-9440-184E-BA0F-C53541086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91C365-D076-7947-9C33-FF0966C425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4B8B3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DE80BF-A2CE-9E47-826F-B0C43EB67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4186-2F7E-AC43-9190-2FEB1F81E825}" type="datetime1">
              <a:rPr lang="en-US" smtClean="0"/>
              <a:t>5/6/2023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698105-414F-1F46-8B2D-36C79C408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1. https://www.ers.usda.gov/topics/food-nutrition-assistance/child-nutrition-programs/summer-food-service-program/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2BBDFF-566F-FD45-BE78-4B2C54248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E9C4C-9AE9-4B42-9E02-C00CC4603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748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899F2-8488-D34E-A65E-95EB05473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A8464C-C0D2-3545-B073-E3572669D8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F39D29-9544-934B-991F-C4B637D971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545187-9C7B-A34F-823D-F2BC08981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A12A6-C3F4-2F42-BC80-14C1DEEB2D4C}" type="datetime1">
              <a:rPr lang="en-US" smtClean="0"/>
              <a:t>5/6/2023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B4A5CC-E2ED-3E40-8883-EE5A83274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1. https://www.ers.usda.gov/topics/food-nutrition-assistance/child-nutrition-programs/summer-food-service-program/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FFCB89-767F-4646-800C-A20216CDF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E9C4C-9AE9-4B42-9E02-C00CC4603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66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90A6D-C4B3-BA40-A3DC-20FE8A0C2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699D66-38C0-654F-B089-380C93E594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776E2-9DDB-5648-B3F2-8A22B3A744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62446A-D58B-DC45-95A5-E1544D5669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4A1187-F6CC-9D41-8655-F58DAE1B1B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749D7C-3801-C048-8C22-B0403F089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C0241-9EC2-9146-A190-8BE79609B900}" type="datetime1">
              <a:rPr lang="en-US" smtClean="0"/>
              <a:t>5/6/2023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27C69E-FAB3-024F-90BB-2730C2865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1. https://www.ers.usda.gov/topics/food-nutrition-assistance/child-nutrition-programs/summer-food-service-program/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2A32A4-C18F-A84F-8C41-4EA249F0F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E9C4C-9AE9-4B42-9E02-C00CC4603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96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AF2FD-7F72-E946-B231-B252D69D3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4FA3FE-637C-8D4A-9D87-0A880F3AF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7A35A-4459-F041-BC1D-4B4A04162DA1}" type="datetime1">
              <a:rPr lang="en-US" smtClean="0"/>
              <a:t>5/6/2023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E8FEC4-5A3F-9A41-A2A7-3E891BF3C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1. https://www.ers.usda.gov/topics/food-nutrition-assistance/child-nutrition-programs/summer-food-service-program/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A8AC07-9AD9-9A4D-9916-F7B8BCF10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E9C4C-9AE9-4B42-9E02-C00CC4603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16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8FD949-1417-9948-8F31-5592C84C2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EFBDA-DD3B-6943-9F83-231962CBD0FD}" type="datetime1">
              <a:rPr lang="en-US" smtClean="0"/>
              <a:t>5/6/2023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7B96D9-F264-FA44-A8C6-47C46788D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1. https://www.ers.usda.gov/topics/food-nutrition-assistance/child-nutrition-programs/summer-food-service-program/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051139-8119-B64C-8DF9-5F75C7F68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E9C4C-9AE9-4B42-9E02-C00CC4603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643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A7FB3-EAE0-6247-8BE6-B6DE20D8E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9E4B2F-83B5-0246-A894-6B0839DE6E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2DE08B-1019-8840-88FF-5A59F9D102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928D70-9B3A-1C41-8BA2-3F87CCEF7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2EB67-B282-5745-8528-7B9C04C4FC80}" type="datetime1">
              <a:rPr lang="en-US" smtClean="0"/>
              <a:t>5/6/2023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D41ABE-CC40-094C-B09F-64BB95B58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1. https://www.ers.usda.gov/topics/food-nutrition-assistance/child-nutrition-programs/summer-food-service-program/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38020D-1115-3E48-8F30-BEB70A1C9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E9C4C-9AE9-4B42-9E02-C00CC4603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77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F8450C-0877-994E-B97A-0205D3CB8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A0FCC9-F817-FA47-8DC5-4300E8BA44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BB9410-233E-A044-A815-34EE39120C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4B8B3F"/>
                </a:solidFill>
              </a:defRPr>
            </a:lvl1pPr>
          </a:lstStyle>
          <a:p>
            <a:fld id="{6692E5F3-5A78-5B45-8319-80DB3FBC8933}" type="datetime1">
              <a:rPr lang="en-US" smtClean="0"/>
              <a:pPr/>
              <a:t>5/6/2023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4BF752-93DA-3047-B4CA-2923086DA5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4B8B3F"/>
                </a:solidFill>
              </a:defRPr>
            </a:lvl1pPr>
          </a:lstStyle>
          <a:p>
            <a:r>
              <a:rPr lang="en-US"/>
              <a:t>1. https://</a:t>
            </a:r>
            <a:r>
              <a:rPr lang="en-US" err="1"/>
              <a:t>www.ers.usda.gov</a:t>
            </a:r>
            <a:r>
              <a:rPr lang="en-US"/>
              <a:t>/topics/food-nutrition-assistance/child-nutrition-programs/summer-food-service-program/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DD9EB-B14A-2740-8799-4C173EACA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4B8B3F"/>
                </a:solidFill>
              </a:defRPr>
            </a:lvl1pPr>
          </a:lstStyle>
          <a:p>
            <a:fld id="{8D7E9C4C-9AE9-4B42-9E02-C00CC46037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297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7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rgbClr val="4B8B3F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rgbClr val="4B8B3F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rgbClr val="4B8B3F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rgbClr val="4B8B3F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rgbClr val="4B8B3F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rgbClr val="4B8B3F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microsoft.com/office/2007/relationships/hdphoto" Target="../media/hdphoto1.wdp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2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EEA63-A3C4-E6A9-5E3E-1ADC608395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59222" y="338328"/>
            <a:ext cx="7086600" cy="1426463"/>
          </a:xfrm>
        </p:spPr>
        <p:txBody>
          <a:bodyPr>
            <a:normAutofit/>
          </a:bodyPr>
          <a:lstStyle/>
          <a:p>
            <a:r>
              <a:rPr lang="en-US" sz="8000" dirty="0"/>
              <a:t>Welcome!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6CF902-36AA-9660-25B2-097E0433EB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54420" y="4214336"/>
            <a:ext cx="7391402" cy="2305336"/>
          </a:xfrm>
        </p:spPr>
        <p:txBody>
          <a:bodyPr>
            <a:normAutofit/>
          </a:bodyPr>
          <a:lstStyle/>
          <a:p>
            <a:r>
              <a:rPr lang="en-US" sz="3200" dirty="0"/>
              <a:t>Alabama SFSP Sponsors</a:t>
            </a:r>
          </a:p>
          <a:p>
            <a:r>
              <a:rPr lang="en-US" sz="3200" dirty="0"/>
              <a:t>LINQ Staff</a:t>
            </a:r>
          </a:p>
          <a:p>
            <a:r>
              <a:rPr lang="en-US" sz="3200" dirty="0"/>
              <a:t>ALSDE Employees</a:t>
            </a:r>
          </a:p>
          <a:p>
            <a:endParaRPr lang="en-US" sz="3200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A9CC32E0-53C7-9565-1B2C-1C5352CD907F}"/>
              </a:ext>
            </a:extLst>
          </p:cNvPr>
          <p:cNvSpPr txBox="1">
            <a:spLocks/>
          </p:cNvSpPr>
          <p:nvPr/>
        </p:nvSpPr>
        <p:spPr>
          <a:xfrm>
            <a:off x="4710814" y="2368511"/>
            <a:ext cx="7953134" cy="124210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Cartewheel Meal Counter </a:t>
            </a:r>
          </a:p>
          <a:p>
            <a:r>
              <a:rPr lang="en-US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SFSP Training</a:t>
            </a:r>
            <a:endParaRPr lang="en-US" sz="36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192240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52EF10-185D-3FE6-51C5-155E2A22BC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637564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537E2D-95EA-E951-8934-F9A7A3636C07}"/>
              </a:ext>
            </a:extLst>
          </p:cNvPr>
          <p:cNvSpPr txBox="1"/>
          <p:nvPr/>
        </p:nvSpPr>
        <p:spPr>
          <a:xfrm>
            <a:off x="6245352" y="2386584"/>
            <a:ext cx="5458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-This is the next screen that should be on display. You will be prompted to set your password.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769D97-59A1-3D91-10AE-515D4084B5F2}"/>
              </a:ext>
            </a:extLst>
          </p:cNvPr>
          <p:cNvSpPr txBox="1"/>
          <p:nvPr/>
        </p:nvSpPr>
        <p:spPr>
          <a:xfrm>
            <a:off x="6309360" y="4313504"/>
            <a:ext cx="54589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-If you did not receive the notification from Meal Counter Support, click on “Forgot Your Password” to see if another notification will be delivered to your email address.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E1CFA04-C394-E441-9D78-A752A8C6CA70}"/>
              </a:ext>
            </a:extLst>
          </p:cNvPr>
          <p:cNvSpPr/>
          <p:nvPr/>
        </p:nvSpPr>
        <p:spPr>
          <a:xfrm>
            <a:off x="1356852" y="3677265"/>
            <a:ext cx="324464" cy="15731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409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03656EA-BEE0-01E8-9017-155350473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9871" y="198719"/>
            <a:ext cx="2671726" cy="817640"/>
          </a:xfrm>
          <a:prstGeom prst="rect">
            <a:avLst/>
          </a:prstGeom>
        </p:spPr>
      </p:pic>
      <p:sp>
        <p:nvSpPr>
          <p:cNvPr id="6" name="Arrow: Left 5">
            <a:extLst>
              <a:ext uri="{FF2B5EF4-FFF2-40B4-BE49-F238E27FC236}">
                <a16:creationId xmlns:a16="http://schemas.microsoft.com/office/drawing/2014/main" id="{CCACCAB3-17E3-9415-822E-580BA412F291}"/>
              </a:ext>
            </a:extLst>
          </p:cNvPr>
          <p:cNvSpPr/>
          <p:nvPr/>
        </p:nvSpPr>
        <p:spPr>
          <a:xfrm>
            <a:off x="7957505" y="416194"/>
            <a:ext cx="914400" cy="210312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AF41EC-4BD9-7384-39EF-B3218BF5573C}"/>
              </a:ext>
            </a:extLst>
          </p:cNvPr>
          <p:cNvSpPr txBox="1"/>
          <p:nvPr/>
        </p:nvSpPr>
        <p:spPr>
          <a:xfrm>
            <a:off x="9147048" y="26341"/>
            <a:ext cx="2825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Knowledge</a:t>
            </a:r>
          </a:p>
          <a:p>
            <a:pPr algn="ctr"/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Base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86E0AA6-F081-339A-AEE1-1B405DB6F5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5863" y="1174656"/>
            <a:ext cx="6618185" cy="565700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6CA113E-8351-3FD1-B280-F6F208562F41}"/>
              </a:ext>
            </a:extLst>
          </p:cNvPr>
          <p:cNvSpPr txBox="1"/>
          <p:nvPr/>
        </p:nvSpPr>
        <p:spPr>
          <a:xfrm>
            <a:off x="566928" y="2084832"/>
            <a:ext cx="349300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/>
              <a:t>iLearn</a:t>
            </a:r>
            <a:endParaRPr lang="en-US" sz="4000" dirty="0"/>
          </a:p>
          <a:p>
            <a:pPr algn="ctr"/>
            <a:r>
              <a:rPr lang="en-US" sz="4000" dirty="0"/>
              <a:t>database</a:t>
            </a:r>
          </a:p>
          <a:p>
            <a:pPr algn="ctr"/>
            <a:r>
              <a:rPr lang="en-US" sz="4000" dirty="0"/>
              <a:t>at your </a:t>
            </a:r>
          </a:p>
          <a:p>
            <a:pPr algn="ctr"/>
            <a:r>
              <a:rPr lang="en-US" sz="4000" dirty="0"/>
              <a:t>fingertips!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F395692-42F9-3328-1891-16329FB26A0D}"/>
              </a:ext>
            </a:extLst>
          </p:cNvPr>
          <p:cNvSpPr/>
          <p:nvPr/>
        </p:nvSpPr>
        <p:spPr>
          <a:xfrm>
            <a:off x="8996515" y="2374985"/>
            <a:ext cx="1396181" cy="1179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4553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2F65307-8EDD-0210-740B-F9B51D191C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274" y="765110"/>
            <a:ext cx="9381976" cy="561702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FEE0931-3D59-8770-E737-B9002F93F860}"/>
              </a:ext>
            </a:extLst>
          </p:cNvPr>
          <p:cNvSpPr/>
          <p:nvPr/>
        </p:nvSpPr>
        <p:spPr>
          <a:xfrm>
            <a:off x="996696" y="1179576"/>
            <a:ext cx="557784" cy="19202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9714770-59EA-949D-C224-15F3AFF0C8A8}"/>
              </a:ext>
            </a:extLst>
          </p:cNvPr>
          <p:cNvSpPr/>
          <p:nvPr/>
        </p:nvSpPr>
        <p:spPr>
          <a:xfrm>
            <a:off x="996696" y="1496568"/>
            <a:ext cx="429768" cy="9448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3974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02D4BC0F-F956-D941-97BB-BBB0C2E0A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Dashboard</a:t>
            </a:r>
            <a:r>
              <a:rPr lang="en-US" dirty="0">
                <a:latin typeface="+mn-lt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B82345-7804-44FF-98B1-A7E24A2C84D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marL="0" marR="5080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en-US" spc="-5" dirty="0">
                <a:latin typeface="Calibri"/>
                <a:cs typeface="Calibri"/>
              </a:rPr>
              <a:t>When </a:t>
            </a:r>
            <a:r>
              <a:rPr lang="en-US" spc="-10" dirty="0">
                <a:latin typeface="Calibri"/>
                <a:cs typeface="Calibri"/>
              </a:rPr>
              <a:t>you </a:t>
            </a:r>
            <a:r>
              <a:rPr lang="en-US" spc="-15" dirty="0">
                <a:latin typeface="Calibri"/>
                <a:cs typeface="Calibri"/>
              </a:rPr>
              <a:t>first </a:t>
            </a:r>
            <a:r>
              <a:rPr lang="en-US" spc="-5" dirty="0">
                <a:latin typeface="Calibri"/>
                <a:cs typeface="Calibri"/>
              </a:rPr>
              <a:t>log in </a:t>
            </a:r>
            <a:r>
              <a:rPr lang="en-US" spc="-10" dirty="0">
                <a:latin typeface="Calibri"/>
                <a:cs typeface="Calibri"/>
              </a:rPr>
              <a:t>to </a:t>
            </a:r>
            <a:r>
              <a:rPr lang="en-US" spc="-5" dirty="0">
                <a:latin typeface="Calibri"/>
                <a:cs typeface="Calibri"/>
              </a:rPr>
              <a:t>Cartewheel </a:t>
            </a:r>
            <a:r>
              <a:rPr lang="en-US" dirty="0">
                <a:latin typeface="Calibri"/>
                <a:cs typeface="Calibri"/>
              </a:rPr>
              <a:t>Meal </a:t>
            </a:r>
            <a:r>
              <a:rPr lang="en-US" spc="-30" dirty="0">
                <a:latin typeface="Calibri"/>
                <a:cs typeface="Calibri"/>
              </a:rPr>
              <a:t>Counter, </a:t>
            </a:r>
            <a:r>
              <a:rPr lang="en-US" dirty="0">
                <a:latin typeface="Calibri"/>
                <a:cs typeface="Calibri"/>
              </a:rPr>
              <a:t>the </a:t>
            </a:r>
            <a:r>
              <a:rPr lang="en-US" spc="-10" dirty="0">
                <a:latin typeface="Calibri"/>
                <a:cs typeface="Calibri"/>
              </a:rPr>
              <a:t>Site Reporting Status </a:t>
            </a:r>
            <a:r>
              <a:rPr lang="en-US" spc="-5" dirty="0">
                <a:latin typeface="Calibri"/>
                <a:cs typeface="Calibri"/>
              </a:rPr>
              <a:t>page  </a:t>
            </a:r>
            <a:r>
              <a:rPr lang="en-US" spc="-10" dirty="0">
                <a:latin typeface="Calibri"/>
                <a:cs typeface="Calibri"/>
              </a:rPr>
              <a:t>displays, </a:t>
            </a:r>
            <a:r>
              <a:rPr lang="en-US" spc="-5" dirty="0">
                <a:latin typeface="Calibri"/>
                <a:cs typeface="Calibri"/>
              </a:rPr>
              <a:t>which functions </a:t>
            </a:r>
            <a:r>
              <a:rPr lang="en-US" dirty="0">
                <a:latin typeface="Calibri"/>
                <a:cs typeface="Calibri"/>
              </a:rPr>
              <a:t>as </a:t>
            </a:r>
            <a:r>
              <a:rPr lang="en-US" spc="-10" dirty="0">
                <a:latin typeface="Calibri"/>
                <a:cs typeface="Calibri"/>
              </a:rPr>
              <a:t>your  dashboard to </a:t>
            </a:r>
            <a:r>
              <a:rPr lang="en-US" spc="-5" dirty="0">
                <a:latin typeface="Calibri"/>
                <a:cs typeface="Calibri"/>
              </a:rPr>
              <a:t>view daily </a:t>
            </a:r>
            <a:r>
              <a:rPr lang="en-US" spc="-10" dirty="0">
                <a:latin typeface="Calibri"/>
                <a:cs typeface="Calibri"/>
              </a:rPr>
              <a:t>site</a:t>
            </a:r>
            <a:r>
              <a:rPr lang="en-US" spc="40" dirty="0">
                <a:latin typeface="Calibri"/>
                <a:cs typeface="Calibri"/>
              </a:rPr>
              <a:t> </a:t>
            </a:r>
            <a:r>
              <a:rPr lang="en-US" spc="-20" dirty="0">
                <a:latin typeface="Calibri"/>
                <a:cs typeface="Calibri"/>
              </a:rPr>
              <a:t>activity.</a:t>
            </a:r>
            <a:endParaRPr lang="en-US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lang="en-US" dirty="0">
              <a:latin typeface="Calibri"/>
              <a:cs typeface="Calibri"/>
            </a:endParaRPr>
          </a:p>
          <a:p>
            <a:pPr marL="0" marR="64135" indent="0">
              <a:lnSpc>
                <a:spcPct val="100000"/>
              </a:lnSpc>
              <a:buNone/>
            </a:pPr>
            <a:r>
              <a:rPr lang="en-US" spc="-5" dirty="0">
                <a:latin typeface="Calibri"/>
                <a:cs typeface="Calibri"/>
              </a:rPr>
              <a:t>This page </a:t>
            </a:r>
            <a:r>
              <a:rPr lang="en-US" spc="-10" dirty="0">
                <a:latin typeface="Calibri"/>
                <a:cs typeface="Calibri"/>
              </a:rPr>
              <a:t>allows you to </a:t>
            </a:r>
            <a:r>
              <a:rPr lang="en-US" spc="-5" dirty="0">
                <a:latin typeface="Calibri"/>
                <a:cs typeface="Calibri"/>
              </a:rPr>
              <a:t>easily determine  which </a:t>
            </a:r>
            <a:r>
              <a:rPr lang="en-US" spc="-10" dirty="0">
                <a:latin typeface="Calibri"/>
                <a:cs typeface="Calibri"/>
              </a:rPr>
              <a:t>sites are </a:t>
            </a:r>
            <a:r>
              <a:rPr lang="en-US" dirty="0">
                <a:latin typeface="Calibri"/>
                <a:cs typeface="Calibri"/>
              </a:rPr>
              <a:t>serving </a:t>
            </a:r>
            <a:r>
              <a:rPr lang="en-US" spc="-5" dirty="0">
                <a:latin typeface="Calibri"/>
                <a:cs typeface="Calibri"/>
              </a:rPr>
              <a:t>which </a:t>
            </a:r>
            <a:r>
              <a:rPr lang="en-US" dirty="0">
                <a:latin typeface="Calibri"/>
                <a:cs typeface="Calibri"/>
              </a:rPr>
              <a:t>meals  </a:t>
            </a:r>
            <a:r>
              <a:rPr lang="en-US" spc="-25" dirty="0">
                <a:latin typeface="Calibri"/>
                <a:cs typeface="Calibri"/>
              </a:rPr>
              <a:t>‘today’, </a:t>
            </a:r>
            <a:r>
              <a:rPr lang="en-US" dirty="0">
                <a:latin typeface="Calibri"/>
                <a:cs typeface="Calibri"/>
              </a:rPr>
              <a:t>and </a:t>
            </a:r>
            <a:r>
              <a:rPr lang="en-US" spc="-5" dirty="0">
                <a:latin typeface="Calibri"/>
                <a:cs typeface="Calibri"/>
              </a:rPr>
              <a:t>which </a:t>
            </a:r>
            <a:r>
              <a:rPr lang="en-US" spc="-10" dirty="0">
                <a:latin typeface="Calibri"/>
                <a:cs typeface="Calibri"/>
              </a:rPr>
              <a:t>sites have completed  reporting </a:t>
            </a:r>
            <a:r>
              <a:rPr lang="en-US" dirty="0">
                <a:latin typeface="Calibri"/>
                <a:cs typeface="Calibri"/>
              </a:rPr>
              <a:t>those</a:t>
            </a:r>
            <a:r>
              <a:rPr lang="en-US" spc="25" dirty="0">
                <a:latin typeface="Calibri"/>
                <a:cs typeface="Calibri"/>
              </a:rPr>
              <a:t> </a:t>
            </a:r>
            <a:r>
              <a:rPr lang="en-US" dirty="0">
                <a:latin typeface="Calibri"/>
                <a:cs typeface="Calibri"/>
              </a:rPr>
              <a:t>meals.</a:t>
            </a: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lang="en-US" dirty="0">
              <a:latin typeface="Calibri"/>
              <a:cs typeface="Calibri"/>
            </a:endParaRPr>
          </a:p>
          <a:p>
            <a:pPr marL="0" marR="162560" indent="0">
              <a:lnSpc>
                <a:spcPct val="100000"/>
              </a:lnSpc>
              <a:buNone/>
            </a:pPr>
            <a:r>
              <a:rPr lang="en-US" spc="-5" dirty="0">
                <a:latin typeface="Calibri"/>
                <a:cs typeface="Calibri"/>
              </a:rPr>
              <a:t>This page </a:t>
            </a:r>
            <a:r>
              <a:rPr lang="en-US" dirty="0">
                <a:latin typeface="Calibri"/>
                <a:cs typeface="Calibri"/>
              </a:rPr>
              <a:t>has </a:t>
            </a:r>
            <a:r>
              <a:rPr lang="en-US" spc="-10" dirty="0">
                <a:latin typeface="Calibri"/>
                <a:cs typeface="Calibri"/>
              </a:rPr>
              <a:t>two </a:t>
            </a:r>
            <a:r>
              <a:rPr lang="en-US" spc="-5" dirty="0">
                <a:latin typeface="Calibri"/>
                <a:cs typeface="Calibri"/>
              </a:rPr>
              <a:t>sections, </a:t>
            </a:r>
            <a:r>
              <a:rPr lang="en-US" dirty="0">
                <a:latin typeface="Calibri"/>
                <a:cs typeface="Calibri"/>
              </a:rPr>
              <a:t>a </a:t>
            </a:r>
            <a:r>
              <a:rPr lang="en-US" spc="-10" dirty="0">
                <a:latin typeface="Calibri"/>
                <a:cs typeface="Calibri"/>
              </a:rPr>
              <a:t>Site  Reporting </a:t>
            </a:r>
            <a:r>
              <a:rPr lang="en-US" spc="-20" dirty="0">
                <a:latin typeface="Calibri"/>
                <a:cs typeface="Calibri"/>
              </a:rPr>
              <a:t>Summary, </a:t>
            </a:r>
            <a:r>
              <a:rPr lang="en-US" dirty="0">
                <a:latin typeface="Calibri"/>
                <a:cs typeface="Calibri"/>
              </a:rPr>
              <a:t>and </a:t>
            </a:r>
            <a:r>
              <a:rPr lang="en-US" spc="-15" dirty="0">
                <a:latin typeface="Calibri"/>
                <a:cs typeface="Calibri"/>
              </a:rPr>
              <a:t>Site </a:t>
            </a:r>
            <a:r>
              <a:rPr lang="en-US" spc="-10" dirty="0">
                <a:latin typeface="Calibri"/>
                <a:cs typeface="Calibri"/>
              </a:rPr>
              <a:t>Reporting  Detail.</a:t>
            </a:r>
            <a:endParaRPr lang="en-US" dirty="0">
              <a:latin typeface="Calibri"/>
              <a:cs typeface="Calibri"/>
            </a:endParaRPr>
          </a:p>
          <a:p>
            <a:endParaRPr lang="en-US" dirty="0"/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652B6499-F843-5E49-ABA2-C48CFB7B8362}"/>
              </a:ext>
            </a:extLst>
          </p:cNvPr>
          <p:cNvSpPr txBox="1">
            <a:spLocks noChangeArrowheads="1"/>
          </p:cNvSpPr>
          <p:nvPr/>
        </p:nvSpPr>
        <p:spPr>
          <a:xfrm>
            <a:off x="487344" y="1318009"/>
            <a:ext cx="11178791" cy="40826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accent1"/>
              </a:buClr>
              <a:buNone/>
            </a:pPr>
            <a:endParaRPr lang="en-US" altLang="en-US" sz="20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27C2ABB4-9F7F-45B4-A4E7-164D8D485E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187532"/>
            <a:ext cx="5181600" cy="49894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0" tIns="0" rIns="0" bIns="0" rtlCol="0">
            <a:normAutofit fontScale="85000" lnSpcReduction="20000"/>
          </a:bodyPr>
          <a:lstStyle/>
          <a:p>
            <a:endParaRPr lang="en-US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A0C97ADF-DC63-1829-6810-DDEA80013765}"/>
              </a:ext>
            </a:extLst>
          </p:cNvPr>
          <p:cNvSpPr/>
          <p:nvPr/>
        </p:nvSpPr>
        <p:spPr>
          <a:xfrm>
            <a:off x="9893709" y="2487561"/>
            <a:ext cx="1516626" cy="38345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6990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1C3FF-6F35-4233-A4AD-43A610807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Dashboard Sections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174B54-F22A-4A68-BAFC-B70E3CD9A35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945078" y="1433842"/>
            <a:ext cx="4743203" cy="234936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5080" indent="0">
              <a:lnSpc>
                <a:spcPct val="100000"/>
              </a:lnSpc>
              <a:spcBef>
                <a:spcPts val="100"/>
              </a:spcBef>
              <a:buNone/>
            </a:pPr>
            <a:r>
              <a:rPr sz="1800" spc="-5" dirty="0">
                <a:latin typeface="Calibri"/>
                <a:cs typeface="Calibri"/>
              </a:rPr>
              <a:t>The </a:t>
            </a:r>
            <a:r>
              <a:rPr sz="1800" dirty="0">
                <a:latin typeface="Calibri"/>
                <a:cs typeface="Calibri"/>
              </a:rPr>
              <a:t>Summary </a:t>
            </a:r>
            <a:r>
              <a:rPr sz="1800" spc="-10" dirty="0">
                <a:latin typeface="Calibri"/>
                <a:cs typeface="Calibri"/>
              </a:rPr>
              <a:t>aggregates Reporting </a:t>
            </a:r>
            <a:r>
              <a:rPr sz="1800" spc="-15" dirty="0">
                <a:latin typeface="Calibri"/>
                <a:cs typeface="Calibri"/>
              </a:rPr>
              <a:t>status  </a:t>
            </a:r>
            <a:r>
              <a:rPr sz="1800" spc="-10" dirty="0">
                <a:latin typeface="Calibri"/>
                <a:cs typeface="Calibri"/>
              </a:rPr>
              <a:t>(Reported </a:t>
            </a:r>
            <a:r>
              <a:rPr sz="1800" spc="-5" dirty="0">
                <a:latin typeface="Calibri"/>
                <a:cs typeface="Calibri"/>
              </a:rPr>
              <a:t>or </a:t>
            </a:r>
            <a:r>
              <a:rPr sz="1800" dirty="0">
                <a:latin typeface="Calibri"/>
                <a:cs typeface="Calibri"/>
              </a:rPr>
              <a:t>Not </a:t>
            </a:r>
            <a:r>
              <a:rPr sz="1800" spc="-10" dirty="0">
                <a:latin typeface="Calibri"/>
                <a:cs typeface="Calibri"/>
              </a:rPr>
              <a:t>Reported) </a:t>
            </a:r>
            <a:r>
              <a:rPr sz="1800" spc="-15" dirty="0">
                <a:latin typeface="Calibri"/>
                <a:cs typeface="Calibri"/>
              </a:rPr>
              <a:t>data for </a:t>
            </a:r>
            <a:r>
              <a:rPr sz="1800" dirty="0">
                <a:latin typeface="Calibri"/>
                <a:cs typeface="Calibri"/>
              </a:rPr>
              <a:t>all </a:t>
            </a:r>
            <a:r>
              <a:rPr sz="1800" spc="-10" dirty="0">
                <a:latin typeface="Calibri"/>
                <a:cs typeface="Calibri"/>
              </a:rPr>
              <a:t>your  sites </a:t>
            </a:r>
            <a:r>
              <a:rPr sz="1800" spc="-5" dirty="0">
                <a:latin typeface="Calibri"/>
                <a:cs typeface="Calibri"/>
              </a:rPr>
              <a:t>by </a:t>
            </a:r>
            <a:r>
              <a:rPr sz="1800" dirty="0">
                <a:latin typeface="Calibri"/>
                <a:cs typeface="Calibri"/>
              </a:rPr>
              <a:t>meal type </a:t>
            </a:r>
            <a:r>
              <a:rPr sz="1800" spc="-5" dirty="0">
                <a:latin typeface="Calibri"/>
                <a:cs typeface="Calibri"/>
              </a:rPr>
              <a:t>served </a:t>
            </a:r>
            <a:r>
              <a:rPr sz="1800" spc="-10" dirty="0">
                <a:latin typeface="Calibri"/>
                <a:cs typeface="Calibri"/>
              </a:rPr>
              <a:t>(Breakfast, </a:t>
            </a:r>
            <a:r>
              <a:rPr sz="1800" dirty="0">
                <a:latin typeface="Calibri"/>
                <a:cs typeface="Calibri"/>
              </a:rPr>
              <a:t>AM </a:t>
            </a:r>
            <a:r>
              <a:rPr sz="1800" spc="-5" dirty="0">
                <a:latin typeface="Calibri"/>
                <a:cs typeface="Calibri"/>
              </a:rPr>
              <a:t>Snack,  Lunch, PM Snack,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Supper).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 dirty="0">
              <a:latin typeface="Calibri"/>
              <a:cs typeface="Calibri"/>
            </a:endParaRPr>
          </a:p>
          <a:p>
            <a:pPr marL="0" marR="285115" indent="0">
              <a:lnSpc>
                <a:spcPct val="100000"/>
              </a:lnSpc>
              <a:buNone/>
            </a:pPr>
            <a:r>
              <a:rPr sz="1800" spc="-5" dirty="0">
                <a:latin typeface="Calibri"/>
                <a:cs typeface="Calibri"/>
              </a:rPr>
              <a:t>Below </a:t>
            </a:r>
            <a:r>
              <a:rPr sz="1800" dirty="0">
                <a:latin typeface="Calibri"/>
                <a:cs typeface="Calibri"/>
              </a:rPr>
              <a:t>the </a:t>
            </a:r>
            <a:r>
              <a:rPr sz="1800" spc="-20" dirty="0">
                <a:latin typeface="Calibri"/>
                <a:cs typeface="Calibri"/>
              </a:rPr>
              <a:t>Summary, </a:t>
            </a:r>
            <a:r>
              <a:rPr sz="1800" spc="-15" dirty="0">
                <a:latin typeface="Calibri"/>
                <a:cs typeface="Calibri"/>
              </a:rPr>
              <a:t>Site </a:t>
            </a:r>
            <a:r>
              <a:rPr sz="1800" spc="-10" dirty="0">
                <a:latin typeface="Calibri"/>
                <a:cs typeface="Calibri"/>
              </a:rPr>
              <a:t>Reporting Detail  breaks </a:t>
            </a:r>
            <a:r>
              <a:rPr sz="1800" spc="-5" dirty="0">
                <a:latin typeface="Calibri"/>
                <a:cs typeface="Calibri"/>
              </a:rPr>
              <a:t>down </a:t>
            </a:r>
            <a:r>
              <a:rPr sz="1800" dirty="0">
                <a:latin typeface="Calibri"/>
                <a:cs typeface="Calibri"/>
              </a:rPr>
              <a:t>the </a:t>
            </a:r>
            <a:r>
              <a:rPr sz="1800" spc="-5" dirty="0">
                <a:latin typeface="Calibri"/>
                <a:cs typeface="Calibri"/>
              </a:rPr>
              <a:t>Summary </a:t>
            </a:r>
            <a:r>
              <a:rPr sz="1800" spc="-10" dirty="0">
                <a:latin typeface="Calibri"/>
                <a:cs typeface="Calibri"/>
              </a:rPr>
              <a:t>numbers </a:t>
            </a:r>
            <a:r>
              <a:rPr sz="1800" spc="-5" dirty="0">
                <a:latin typeface="Calibri"/>
                <a:cs typeface="Calibri"/>
              </a:rPr>
              <a:t>by </a:t>
            </a:r>
            <a:r>
              <a:rPr sz="1800" dirty="0">
                <a:latin typeface="Calibri"/>
                <a:cs typeface="Calibri"/>
              </a:rPr>
              <a:t>each  </a:t>
            </a:r>
            <a:r>
              <a:rPr sz="1800" spc="-10" dirty="0">
                <a:latin typeface="Calibri"/>
                <a:cs typeface="Calibri"/>
              </a:rPr>
              <a:t>site.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222F92E2-C646-4505-BEFA-0B29E25F27A9}"/>
              </a:ext>
            </a:extLst>
          </p:cNvPr>
          <p:cNvSpPr/>
          <p:nvPr/>
        </p:nvSpPr>
        <p:spPr>
          <a:xfrm>
            <a:off x="4460687" y="3911219"/>
            <a:ext cx="7162800" cy="25816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D723E98A-6263-4015-8F3B-EFE1197CBC58}"/>
              </a:ext>
            </a:extLst>
          </p:cNvPr>
          <p:cNvSpPr/>
          <p:nvPr/>
        </p:nvSpPr>
        <p:spPr>
          <a:xfrm>
            <a:off x="6096000" y="1551628"/>
            <a:ext cx="5466588" cy="21137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063847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0E03A-A92F-464F-8AA1-A9A8D2C9D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941" y="365125"/>
            <a:ext cx="9422081" cy="1325563"/>
          </a:xfrm>
        </p:spPr>
        <p:txBody>
          <a:bodyPr>
            <a:normAutofit/>
          </a:bodyPr>
          <a:lstStyle/>
          <a:p>
            <a:r>
              <a:rPr lang="en-US" sz="3200" dirty="0"/>
              <a:t>Site Reporting Summary &amp; Not Reported List</a:t>
            </a:r>
          </a:p>
        </p:txBody>
      </p:sp>
      <p:sp>
        <p:nvSpPr>
          <p:cNvPr id="5" name="object 7">
            <a:extLst>
              <a:ext uri="{FF2B5EF4-FFF2-40B4-BE49-F238E27FC236}">
                <a16:creationId xmlns:a16="http://schemas.microsoft.com/office/drawing/2014/main" id="{5EE4D7B6-DF08-4E1C-985B-9A98B7DB6F47}"/>
              </a:ext>
            </a:extLst>
          </p:cNvPr>
          <p:cNvSpPr/>
          <p:nvPr/>
        </p:nvSpPr>
        <p:spPr>
          <a:xfrm>
            <a:off x="570430" y="1534806"/>
            <a:ext cx="6574535" cy="15377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9">
            <a:extLst>
              <a:ext uri="{FF2B5EF4-FFF2-40B4-BE49-F238E27FC236}">
                <a16:creationId xmlns:a16="http://schemas.microsoft.com/office/drawing/2014/main" id="{928F7AFD-5A31-425E-B92D-F1B2CC130A47}"/>
              </a:ext>
            </a:extLst>
          </p:cNvPr>
          <p:cNvSpPr/>
          <p:nvPr/>
        </p:nvSpPr>
        <p:spPr>
          <a:xfrm>
            <a:off x="6029399" y="3442854"/>
            <a:ext cx="5609844" cy="23682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318A6E93-341B-457A-BF26-036D08BD7D7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52757" y="3527831"/>
            <a:ext cx="5218651" cy="20723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426720" indent="0">
              <a:lnSpc>
                <a:spcPct val="100000"/>
              </a:lnSpc>
              <a:spcBef>
                <a:spcPts val="100"/>
              </a:spcBef>
              <a:buNone/>
            </a:pPr>
            <a:r>
              <a:rPr sz="1800" spc="-10" dirty="0">
                <a:latin typeface="+mn-lt"/>
              </a:rPr>
              <a:t>Sponsors can </a:t>
            </a:r>
            <a:r>
              <a:rPr sz="1800" spc="-5" dirty="0">
                <a:latin typeface="+mn-lt"/>
              </a:rPr>
              <a:t>easily view </a:t>
            </a:r>
            <a:r>
              <a:rPr sz="1800" dirty="0">
                <a:latin typeface="+mn-lt"/>
              </a:rPr>
              <a:t>a </a:t>
            </a:r>
            <a:r>
              <a:rPr sz="1800" spc="-10" dirty="0">
                <a:latin typeface="+mn-lt"/>
              </a:rPr>
              <a:t>list </a:t>
            </a:r>
            <a:r>
              <a:rPr sz="1800" spc="-5" dirty="0">
                <a:latin typeface="+mn-lt"/>
              </a:rPr>
              <a:t>of </a:t>
            </a:r>
            <a:r>
              <a:rPr sz="1800" spc="-10" dirty="0">
                <a:latin typeface="+mn-lt"/>
              </a:rPr>
              <a:t>sites </a:t>
            </a:r>
            <a:r>
              <a:rPr sz="1800" spc="-5" dirty="0">
                <a:latin typeface="+mn-lt"/>
              </a:rPr>
              <a:t>that  </a:t>
            </a:r>
            <a:r>
              <a:rPr sz="1800" spc="-10" dirty="0">
                <a:latin typeface="+mn-lt"/>
              </a:rPr>
              <a:t>have </a:t>
            </a:r>
            <a:r>
              <a:rPr sz="1800" spc="-5" dirty="0">
                <a:latin typeface="+mn-lt"/>
              </a:rPr>
              <a:t>not </a:t>
            </a:r>
            <a:r>
              <a:rPr sz="1800" spc="-10" dirty="0">
                <a:latin typeface="+mn-lt"/>
              </a:rPr>
              <a:t>submitted </a:t>
            </a:r>
            <a:r>
              <a:rPr sz="1800" dirty="0">
                <a:latin typeface="+mn-lt"/>
              </a:rPr>
              <a:t>meal</a:t>
            </a:r>
            <a:r>
              <a:rPr sz="1800" spc="20" dirty="0">
                <a:latin typeface="+mn-lt"/>
              </a:rPr>
              <a:t> </a:t>
            </a:r>
            <a:r>
              <a:rPr sz="1800" spc="-10" dirty="0">
                <a:latin typeface="+mn-lt"/>
              </a:rPr>
              <a:t>counts.</a:t>
            </a:r>
            <a:endParaRPr sz="1800" dirty="0">
              <a:latin typeface="+mn-l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50" dirty="0">
              <a:latin typeface="+mn-lt"/>
            </a:endParaRPr>
          </a:p>
          <a:p>
            <a:pPr marL="0" marR="5080" indent="0">
              <a:lnSpc>
                <a:spcPct val="100000"/>
              </a:lnSpc>
              <a:buNone/>
            </a:pPr>
            <a:r>
              <a:rPr sz="1800" spc="-5" dirty="0">
                <a:latin typeface="+mn-lt"/>
              </a:rPr>
              <a:t>Simply </a:t>
            </a:r>
            <a:r>
              <a:rPr sz="1800" spc="-10" dirty="0">
                <a:latin typeface="+mn-lt"/>
              </a:rPr>
              <a:t>click </a:t>
            </a:r>
            <a:r>
              <a:rPr sz="1800" spc="-5" dirty="0">
                <a:latin typeface="+mn-lt"/>
              </a:rPr>
              <a:t>on </a:t>
            </a:r>
            <a:r>
              <a:rPr sz="1800" dirty="0">
                <a:latin typeface="+mn-lt"/>
              </a:rPr>
              <a:t>the </a:t>
            </a:r>
            <a:r>
              <a:rPr sz="1800" spc="-5" dirty="0">
                <a:latin typeface="+mn-lt"/>
              </a:rPr>
              <a:t>numerical link under </a:t>
            </a:r>
            <a:r>
              <a:rPr sz="1800" dirty="0">
                <a:latin typeface="+mn-lt"/>
              </a:rPr>
              <a:t>the  </a:t>
            </a:r>
            <a:r>
              <a:rPr sz="1800" spc="-5" dirty="0">
                <a:latin typeface="+mn-lt"/>
              </a:rPr>
              <a:t>‘Not </a:t>
            </a:r>
            <a:r>
              <a:rPr sz="1800" spc="-10" dirty="0">
                <a:latin typeface="+mn-lt"/>
              </a:rPr>
              <a:t>Reported’ </a:t>
            </a:r>
            <a:r>
              <a:rPr sz="1800" spc="-5" dirty="0">
                <a:latin typeface="+mn-lt"/>
              </a:rPr>
              <a:t>heading in </a:t>
            </a:r>
            <a:r>
              <a:rPr sz="1800" dirty="0">
                <a:latin typeface="+mn-lt"/>
              </a:rPr>
              <a:t>the </a:t>
            </a:r>
            <a:r>
              <a:rPr sz="1800" spc="-15" dirty="0">
                <a:latin typeface="+mn-lt"/>
              </a:rPr>
              <a:t>Site </a:t>
            </a:r>
            <a:r>
              <a:rPr sz="1800" spc="-10" dirty="0">
                <a:latin typeface="+mn-lt"/>
              </a:rPr>
              <a:t>Reporting  </a:t>
            </a:r>
            <a:r>
              <a:rPr sz="1800" spc="-5" dirty="0">
                <a:latin typeface="+mn-lt"/>
              </a:rPr>
              <a:t>Summary </a:t>
            </a:r>
            <a:r>
              <a:rPr sz="1800" spc="-10" dirty="0">
                <a:latin typeface="+mn-lt"/>
              </a:rPr>
              <a:t>to </a:t>
            </a:r>
            <a:r>
              <a:rPr sz="1800" spc="-5" dirty="0">
                <a:latin typeface="+mn-lt"/>
              </a:rPr>
              <a:t>see </a:t>
            </a:r>
            <a:r>
              <a:rPr sz="1800" dirty="0">
                <a:latin typeface="+mn-lt"/>
              </a:rPr>
              <a:t>an </a:t>
            </a:r>
            <a:r>
              <a:rPr sz="1800" spc="-5" dirty="0">
                <a:latin typeface="+mn-lt"/>
              </a:rPr>
              <a:t>up-to-date </a:t>
            </a:r>
            <a:r>
              <a:rPr sz="1800" spc="-10" dirty="0">
                <a:latin typeface="+mn-lt"/>
              </a:rPr>
              <a:t>list </a:t>
            </a:r>
            <a:r>
              <a:rPr sz="1800" spc="-5" dirty="0">
                <a:latin typeface="+mn-lt"/>
              </a:rPr>
              <a:t>of </a:t>
            </a:r>
            <a:r>
              <a:rPr sz="1800" spc="-10" dirty="0">
                <a:latin typeface="+mn-lt"/>
              </a:rPr>
              <a:t>sites </a:t>
            </a:r>
            <a:r>
              <a:rPr sz="1800" spc="-5" dirty="0">
                <a:latin typeface="+mn-lt"/>
              </a:rPr>
              <a:t>with  </a:t>
            </a:r>
            <a:r>
              <a:rPr sz="1800" spc="-10" dirty="0">
                <a:latin typeface="+mn-lt"/>
              </a:rPr>
              <a:t>outstanding </a:t>
            </a:r>
            <a:r>
              <a:rPr sz="1800" dirty="0">
                <a:latin typeface="+mn-lt"/>
              </a:rPr>
              <a:t>meal</a:t>
            </a:r>
            <a:r>
              <a:rPr sz="1800" spc="25" dirty="0">
                <a:latin typeface="+mn-lt"/>
              </a:rPr>
              <a:t> </a:t>
            </a:r>
            <a:r>
              <a:rPr sz="1800" spc="-10" dirty="0">
                <a:latin typeface="+mn-lt"/>
              </a:rPr>
              <a:t>counts.</a:t>
            </a:r>
            <a:endParaRPr sz="1800" dirty="0">
              <a:latin typeface="+mn-lt"/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41DDC653-24EB-41D4-9D9D-D879BE6763A7}"/>
              </a:ext>
            </a:extLst>
          </p:cNvPr>
          <p:cNvSpPr txBox="1"/>
          <p:nvPr/>
        </p:nvSpPr>
        <p:spPr>
          <a:xfrm>
            <a:off x="5613283" y="6181483"/>
            <a:ext cx="644207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4B8B3F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sz="1800" spc="-10" dirty="0">
                <a:solidFill>
                  <a:srgbClr val="4B8B3F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site </a:t>
            </a:r>
            <a:r>
              <a:rPr sz="1800" spc="-5" dirty="0">
                <a:solidFill>
                  <a:srgbClr val="4B8B3F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supervisor's </a:t>
            </a:r>
            <a:r>
              <a:rPr sz="1800" spc="-10" dirty="0">
                <a:solidFill>
                  <a:srgbClr val="4B8B3F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contact information </a:t>
            </a:r>
            <a:r>
              <a:rPr sz="1800" spc="-5" dirty="0">
                <a:solidFill>
                  <a:srgbClr val="4B8B3F"/>
                </a:solidFill>
                <a:ea typeface="Tahoma" panose="020B0604030504040204" pitchFamily="34" charset="0"/>
                <a:cs typeface="Tahoma" panose="020B0604030504040204" pitchFamily="34" charset="0"/>
              </a:rPr>
              <a:t>is included </a:t>
            </a:r>
            <a:r>
              <a:rPr sz="1800" spc="-15" dirty="0">
                <a:solidFill>
                  <a:srgbClr val="4B8B3F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for</a:t>
            </a:r>
            <a:r>
              <a:rPr sz="1800" spc="160" dirty="0">
                <a:solidFill>
                  <a:srgbClr val="4B8B3F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800" spc="-10" dirty="0">
                <a:solidFill>
                  <a:srgbClr val="4B8B3F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convenience</a:t>
            </a:r>
            <a:r>
              <a:rPr sz="1800" spc="-10" dirty="0"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sz="1800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6643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BC57C-6AD9-4699-AE85-A979F8FEF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Site Reporting Detail Section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4F235373-2F77-4B5F-AE4F-2F4D78D3FE0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12413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5080" indent="0">
              <a:lnSpc>
                <a:spcPct val="100000"/>
              </a:lnSpc>
              <a:spcBef>
                <a:spcPts val="100"/>
              </a:spcBef>
              <a:buNone/>
            </a:pPr>
            <a:r>
              <a:rPr sz="1800" dirty="0">
                <a:latin typeface="Calibri"/>
                <a:cs typeface="Calibri"/>
              </a:rPr>
              <a:t>In the </a:t>
            </a:r>
            <a:r>
              <a:rPr sz="1800" spc="-15" dirty="0">
                <a:latin typeface="Calibri"/>
                <a:cs typeface="Calibri"/>
              </a:rPr>
              <a:t>Site </a:t>
            </a:r>
            <a:r>
              <a:rPr sz="1800" spc="-10" dirty="0">
                <a:latin typeface="Calibri"/>
                <a:cs typeface="Calibri"/>
              </a:rPr>
              <a:t>Reporting Detail </a:t>
            </a:r>
            <a:r>
              <a:rPr sz="1800" spc="-5" dirty="0">
                <a:latin typeface="Calibri"/>
                <a:cs typeface="Calibri"/>
              </a:rPr>
              <a:t>section of </a:t>
            </a:r>
            <a:r>
              <a:rPr sz="1800" dirty="0">
                <a:latin typeface="Calibri"/>
                <a:cs typeface="Calibri"/>
              </a:rPr>
              <a:t>the </a:t>
            </a:r>
            <a:r>
              <a:rPr sz="1800" spc="-10" dirty="0">
                <a:latin typeface="Calibri"/>
                <a:cs typeface="Calibri"/>
              </a:rPr>
              <a:t>Dashboard, sponsors can </a:t>
            </a:r>
            <a:r>
              <a:rPr sz="1800" dirty="0">
                <a:latin typeface="Calibri"/>
                <a:cs typeface="Calibri"/>
              </a:rPr>
              <a:t>also add </a:t>
            </a:r>
            <a:r>
              <a:rPr sz="1800" spc="-5" dirty="0">
                <a:latin typeface="Calibri"/>
                <a:cs typeface="Calibri"/>
              </a:rPr>
              <a:t>or </a:t>
            </a:r>
            <a:r>
              <a:rPr sz="1800" dirty="0">
                <a:latin typeface="Calibri"/>
                <a:cs typeface="Calibri"/>
              </a:rPr>
              <a:t>edit meal </a:t>
            </a:r>
            <a:r>
              <a:rPr sz="1800" spc="-10" dirty="0">
                <a:latin typeface="Calibri"/>
                <a:cs typeface="Calibri"/>
              </a:rPr>
              <a:t>counts </a:t>
            </a:r>
            <a:r>
              <a:rPr sz="1800" spc="-5" dirty="0">
                <a:latin typeface="Calibri"/>
                <a:cs typeface="Calibri"/>
              </a:rPr>
              <a:t>by clicking </a:t>
            </a:r>
            <a:r>
              <a:rPr sz="1800" dirty="0">
                <a:latin typeface="Calibri"/>
                <a:cs typeface="Calibri"/>
              </a:rPr>
              <a:t>the </a:t>
            </a:r>
            <a:r>
              <a:rPr sz="1800" spc="-10" dirty="0">
                <a:latin typeface="Calibri"/>
                <a:cs typeface="Calibri"/>
              </a:rPr>
              <a:t>circle  next to </a:t>
            </a:r>
            <a:r>
              <a:rPr sz="1800" dirty="0">
                <a:latin typeface="Calibri"/>
                <a:cs typeface="Calibri"/>
              </a:rPr>
              <a:t>the </a:t>
            </a:r>
            <a:r>
              <a:rPr sz="1800" spc="-10" dirty="0">
                <a:latin typeface="Calibri"/>
                <a:cs typeface="Calibri"/>
              </a:rPr>
              <a:t>corresponding site </a:t>
            </a:r>
            <a:r>
              <a:rPr sz="1800" dirty="0">
                <a:latin typeface="Calibri"/>
                <a:cs typeface="Calibri"/>
              </a:rPr>
              <a:t>and meal </a:t>
            </a:r>
            <a:r>
              <a:rPr sz="1800" spc="-5" dirty="0">
                <a:latin typeface="Calibri"/>
                <a:cs typeface="Calibri"/>
              </a:rPr>
              <a:t>they </a:t>
            </a:r>
            <a:r>
              <a:rPr sz="1800" spc="-10" dirty="0">
                <a:latin typeface="Calibri"/>
                <a:cs typeface="Calibri"/>
              </a:rPr>
              <a:t>would </a:t>
            </a:r>
            <a:r>
              <a:rPr sz="1800" spc="-20" dirty="0">
                <a:latin typeface="Calibri"/>
                <a:cs typeface="Calibri"/>
              </a:rPr>
              <a:t>like </a:t>
            </a:r>
            <a:r>
              <a:rPr sz="1800" spc="-10" dirty="0">
                <a:latin typeface="Calibri"/>
                <a:cs typeface="Calibri"/>
              </a:rPr>
              <a:t>to</a:t>
            </a:r>
            <a:r>
              <a:rPr sz="1800" spc="1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edit.</a:t>
            </a: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 dirty="0">
              <a:latin typeface="Calibri"/>
              <a:cs typeface="Calibri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sz="1800" dirty="0">
                <a:latin typeface="Calibri"/>
                <a:cs typeface="Calibri"/>
              </a:rPr>
              <a:t>Meal </a:t>
            </a:r>
            <a:r>
              <a:rPr sz="1800" spc="-10" dirty="0">
                <a:latin typeface="Calibri"/>
                <a:cs typeface="Calibri"/>
              </a:rPr>
              <a:t>counts </a:t>
            </a:r>
            <a:r>
              <a:rPr sz="1800" spc="-5" dirty="0">
                <a:latin typeface="Calibri"/>
                <a:cs typeface="Calibri"/>
              </a:rPr>
              <a:t>can </a:t>
            </a:r>
            <a:r>
              <a:rPr sz="1800" dirty="0">
                <a:latin typeface="Calibri"/>
                <a:cs typeface="Calibri"/>
              </a:rPr>
              <a:t>also </a:t>
            </a:r>
            <a:r>
              <a:rPr sz="1800" spc="-5" dirty="0">
                <a:latin typeface="Calibri"/>
                <a:cs typeface="Calibri"/>
              </a:rPr>
              <a:t>be </a:t>
            </a:r>
            <a:r>
              <a:rPr sz="1800" spc="-10" dirty="0">
                <a:latin typeface="Calibri"/>
                <a:cs typeface="Calibri"/>
              </a:rPr>
              <a:t>counted </a:t>
            </a:r>
            <a:r>
              <a:rPr sz="1800" spc="-5" dirty="0">
                <a:latin typeface="Calibri"/>
                <a:cs typeface="Calibri"/>
              </a:rPr>
              <a:t>or edited on mobile </a:t>
            </a:r>
            <a:r>
              <a:rPr sz="1800" dirty="0">
                <a:latin typeface="Calibri"/>
                <a:cs typeface="Calibri"/>
              </a:rPr>
              <a:t>and </a:t>
            </a:r>
            <a:r>
              <a:rPr sz="1800" spc="-10" dirty="0">
                <a:latin typeface="Calibri"/>
                <a:cs typeface="Calibri"/>
              </a:rPr>
              <a:t>tablet</a:t>
            </a:r>
            <a:r>
              <a:rPr sz="1800" spc="14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devices.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E4B4174B-0091-454A-B301-8B5DCE27F898}"/>
              </a:ext>
            </a:extLst>
          </p:cNvPr>
          <p:cNvSpPr/>
          <p:nvPr/>
        </p:nvSpPr>
        <p:spPr>
          <a:xfrm>
            <a:off x="2837648" y="3315136"/>
            <a:ext cx="7205472" cy="26045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910506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57AAC-B40E-484E-B2E0-4D15723BE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Add/Edit Sponsor Users  </a:t>
            </a: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88C4B51C-9145-408B-B974-E14C16517F82}"/>
              </a:ext>
            </a:extLst>
          </p:cNvPr>
          <p:cNvSpPr txBox="1">
            <a:spLocks noGrp="1"/>
          </p:cNvSpPr>
          <p:nvPr>
            <p:ph sz="half" idx="1"/>
          </p:nvPr>
        </p:nvSpPr>
        <p:spPr>
          <a:xfrm>
            <a:off x="949324" y="1825625"/>
            <a:ext cx="10404476" cy="8797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r>
              <a:rPr sz="2400" spc="-5" dirty="0">
                <a:latin typeface="Calibri"/>
                <a:cs typeface="Calibri"/>
              </a:rPr>
              <a:t>Sponsor </a:t>
            </a:r>
            <a:r>
              <a:rPr sz="2400" dirty="0">
                <a:latin typeface="Calibri"/>
                <a:cs typeface="Calibri"/>
              </a:rPr>
              <a:t>User </a:t>
            </a:r>
            <a:r>
              <a:rPr sz="2400" spc="-15" dirty="0">
                <a:latin typeface="Calibri"/>
                <a:cs typeface="Calibri"/>
              </a:rPr>
              <a:t>status </a:t>
            </a:r>
            <a:r>
              <a:rPr sz="2400" spc="-5" dirty="0">
                <a:latin typeface="Calibri"/>
                <a:cs typeface="Calibri"/>
              </a:rPr>
              <a:t>is </a:t>
            </a:r>
            <a:r>
              <a:rPr sz="2400" dirty="0">
                <a:latin typeface="Calibri"/>
                <a:cs typeface="Calibri"/>
              </a:rPr>
              <a:t>also </a:t>
            </a:r>
            <a:r>
              <a:rPr sz="2400" spc="-5" dirty="0">
                <a:latin typeface="Calibri"/>
                <a:cs typeface="Calibri"/>
              </a:rPr>
              <a:t>visible </a:t>
            </a:r>
            <a:r>
              <a:rPr sz="2400" spc="-10" dirty="0">
                <a:latin typeface="Calibri"/>
                <a:cs typeface="Calibri"/>
              </a:rPr>
              <a:t>from </a:t>
            </a:r>
            <a:r>
              <a:rPr sz="2400" dirty="0">
                <a:latin typeface="Calibri"/>
                <a:cs typeface="Calibri"/>
              </a:rPr>
              <a:t>the </a:t>
            </a:r>
            <a:r>
              <a:rPr sz="2400" spc="-5" dirty="0">
                <a:latin typeface="Calibri"/>
                <a:cs typeface="Calibri"/>
              </a:rPr>
              <a:t>Sponsor </a:t>
            </a:r>
            <a:r>
              <a:rPr sz="2400" dirty="0">
                <a:latin typeface="Calibri"/>
                <a:cs typeface="Calibri"/>
              </a:rPr>
              <a:t>Manager</a:t>
            </a:r>
            <a:r>
              <a:rPr sz="2400" spc="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page.</a:t>
            </a:r>
            <a:endParaRPr sz="2000" dirty="0">
              <a:latin typeface="Calibri"/>
              <a:cs typeface="Calibri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sz="2400" dirty="0">
                <a:latin typeface="Calibri"/>
                <a:cs typeface="Calibri"/>
              </a:rPr>
              <a:t>User </a:t>
            </a:r>
            <a:r>
              <a:rPr sz="2400" spc="-10" dirty="0">
                <a:latin typeface="Calibri"/>
                <a:cs typeface="Calibri"/>
              </a:rPr>
              <a:t>information </a:t>
            </a:r>
            <a:r>
              <a:rPr sz="2400" dirty="0">
                <a:latin typeface="Calibri"/>
                <a:cs typeface="Calibri"/>
              </a:rPr>
              <a:t>and </a:t>
            </a:r>
            <a:r>
              <a:rPr sz="2400" spc="-5" dirty="0">
                <a:latin typeface="Calibri"/>
                <a:cs typeface="Calibri"/>
              </a:rPr>
              <a:t>permissions </a:t>
            </a:r>
            <a:r>
              <a:rPr sz="2400" spc="-15" dirty="0">
                <a:latin typeface="Calibri"/>
                <a:cs typeface="Calibri"/>
              </a:rPr>
              <a:t>may </a:t>
            </a:r>
            <a:r>
              <a:rPr sz="2400" spc="-5" dirty="0">
                <a:latin typeface="Calibri"/>
                <a:cs typeface="Calibri"/>
              </a:rPr>
              <a:t>be </a:t>
            </a:r>
            <a:r>
              <a:rPr sz="2400" spc="-10" dirty="0">
                <a:latin typeface="Calibri"/>
                <a:cs typeface="Calibri"/>
              </a:rPr>
              <a:t>updated by clicking </a:t>
            </a:r>
            <a:r>
              <a:rPr sz="2400" dirty="0">
                <a:latin typeface="Calibri"/>
                <a:cs typeface="Calibri"/>
              </a:rPr>
              <a:t>the edit</a:t>
            </a:r>
            <a:r>
              <a:rPr sz="2400" spc="1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icon.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567ACE83-A9C8-4261-887B-D6C51BA589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9325" y="2924175"/>
            <a:ext cx="10404475" cy="32527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0" tIns="0" rIns="0" bIns="0" rtlCol="0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4132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350BB30-FFEC-FDA9-944D-5499301F0F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0944" y="3809957"/>
            <a:ext cx="1936057" cy="8260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B391C15-EC54-CFAF-E5A3-6EB0956485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4451" y="4965193"/>
            <a:ext cx="2769045" cy="127579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D7CA900-472E-18D7-F0C0-35EC55844AA5}"/>
              </a:ext>
            </a:extLst>
          </p:cNvPr>
          <p:cNvSpPr txBox="1"/>
          <p:nvPr/>
        </p:nvSpPr>
        <p:spPr>
          <a:xfrm>
            <a:off x="5065776" y="1499616"/>
            <a:ext cx="6940296" cy="134416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8D971AA-B6F5-14A4-F6A9-D4CD055AEA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1676" y="1706661"/>
            <a:ext cx="5768496" cy="930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375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C9F4640-0EBD-5E99-66E5-5DBCBB6518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9085" y="2055854"/>
            <a:ext cx="1936057" cy="82605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F37E38-F463-D665-B56C-AFE59ABC516A}"/>
              </a:ext>
            </a:extLst>
          </p:cNvPr>
          <p:cNvSpPr/>
          <p:nvPr/>
        </p:nvSpPr>
        <p:spPr>
          <a:xfrm>
            <a:off x="5751576" y="0"/>
            <a:ext cx="82296" cy="68580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BA4400-6641-9381-D690-CDC88C19F600}"/>
              </a:ext>
            </a:extLst>
          </p:cNvPr>
          <p:cNvSpPr txBox="1"/>
          <p:nvPr/>
        </p:nvSpPr>
        <p:spPr>
          <a:xfrm>
            <a:off x="237744" y="840109"/>
            <a:ext cx="538581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Access the Sponsor Manager section on the Dashboard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Select the tab the reads “Add Site”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Insert the information for the new site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Click “Add”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B1424E-8E14-4DB8-1CB2-0E42176EB8FB}"/>
              </a:ext>
            </a:extLst>
          </p:cNvPr>
          <p:cNvSpPr txBox="1"/>
          <p:nvPr/>
        </p:nvSpPr>
        <p:spPr>
          <a:xfrm>
            <a:off x="237744" y="91440"/>
            <a:ext cx="30773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>
                <a:solidFill>
                  <a:schemeClr val="accent6">
                    <a:lumMod val="75000"/>
                  </a:schemeClr>
                </a:solidFill>
              </a:rPr>
              <a:t>Adding Sites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29CEA6-A4D4-625A-76F4-E147BA153D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736" y="3478734"/>
            <a:ext cx="5385816" cy="88006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C68BA0F-C7AF-270C-5B12-9FBA7DA16BC1}"/>
              </a:ext>
            </a:extLst>
          </p:cNvPr>
          <p:cNvSpPr txBox="1"/>
          <p:nvPr/>
        </p:nvSpPr>
        <p:spPr>
          <a:xfrm>
            <a:off x="6303266" y="91439"/>
            <a:ext cx="30773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>
                <a:solidFill>
                  <a:schemeClr val="accent6">
                    <a:lumMod val="75000"/>
                  </a:schemeClr>
                </a:solidFill>
              </a:rPr>
              <a:t>Adding Meals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AC1AE7-4B3B-532A-18DD-A5779B4E660C}"/>
              </a:ext>
            </a:extLst>
          </p:cNvPr>
          <p:cNvSpPr txBox="1"/>
          <p:nvPr/>
        </p:nvSpPr>
        <p:spPr>
          <a:xfrm>
            <a:off x="6137283" y="1132717"/>
            <a:ext cx="533095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From the Sponsor Manager page, </a:t>
            </a:r>
            <a:r>
              <a:rPr lang="en-US" b="1">
                <a:solidFill>
                  <a:schemeClr val="accent6">
                    <a:lumMod val="75000"/>
                  </a:schemeClr>
                </a:solidFill>
              </a:rPr>
              <a:t>click the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name of the site.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Select the “Eye” icon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Click the plus sign for “Meals Served”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CBA0AB1-BB1B-1C82-4805-2C2D1C5136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4718" y="2055854"/>
            <a:ext cx="6061832" cy="129085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A7570CE7-0025-2230-EA37-D592F5AB45C1}"/>
              </a:ext>
            </a:extLst>
          </p:cNvPr>
          <p:cNvSpPr/>
          <p:nvPr/>
        </p:nvSpPr>
        <p:spPr>
          <a:xfrm>
            <a:off x="9610344" y="2221992"/>
            <a:ext cx="987552" cy="112471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C8C8836-A6A5-A8E7-8AD6-8AE2F26869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3230" y="3511297"/>
            <a:ext cx="631340" cy="61277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3EC6252-18D0-A458-DB2C-8AA413C9AC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88736" y="4469303"/>
            <a:ext cx="5947972" cy="1629321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2D35AF01-D888-EDDA-E390-FAAD70AFF6E6}"/>
              </a:ext>
            </a:extLst>
          </p:cNvPr>
          <p:cNvSpPr/>
          <p:nvPr/>
        </p:nvSpPr>
        <p:spPr>
          <a:xfrm>
            <a:off x="11550531" y="4751370"/>
            <a:ext cx="274153" cy="38755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616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35D675A-8325-8355-A67C-419953B5AD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6400" y="512064"/>
            <a:ext cx="6473952" cy="5943600"/>
          </a:xfrm>
        </p:spPr>
        <p:txBody>
          <a:bodyPr>
            <a:normAutofit/>
          </a:bodyPr>
          <a:lstStyle/>
          <a:p>
            <a:pPr algn="l"/>
            <a:r>
              <a:rPr lang="en-US" sz="5400" dirty="0"/>
              <a:t>   Questions:</a:t>
            </a:r>
          </a:p>
          <a:p>
            <a:pPr algn="l"/>
            <a:endParaRPr lang="en-U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What is the </a:t>
            </a:r>
            <a:r>
              <a:rPr lang="en-US" dirty="0" err="1"/>
              <a:t>Cartewheel</a:t>
            </a:r>
            <a:r>
              <a:rPr lang="en-US" dirty="0"/>
              <a:t> Meal Counter?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Who must use this program?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Why do I need this?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How will it help my SFSP program?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What if I have issues?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Who do I contact?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Have I downloaded the app?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When do I need to get started?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Where do I store my records?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318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5F0FC9-EFDE-06BD-ECC6-3583D97D9F90}"/>
              </a:ext>
            </a:extLst>
          </p:cNvPr>
          <p:cNvSpPr txBox="1"/>
          <p:nvPr/>
        </p:nvSpPr>
        <p:spPr>
          <a:xfrm>
            <a:off x="350522" y="164591"/>
            <a:ext cx="49987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Adding Meals Continued…..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51C1D7-DDDA-44A3-8FA1-2215D7E2E071}"/>
              </a:ext>
            </a:extLst>
          </p:cNvPr>
          <p:cNvSpPr txBox="1"/>
          <p:nvPr/>
        </p:nvSpPr>
        <p:spPr>
          <a:xfrm>
            <a:off x="274320" y="1700784"/>
            <a:ext cx="10881360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Complete the following:</a:t>
            </a:r>
          </a:p>
          <a:p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      -Meal</a:t>
            </a:r>
          </a:p>
          <a:p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      -Meal Count Limit</a:t>
            </a:r>
          </a:p>
          <a:p>
            <a:endParaRPr lang="en-US" sz="2000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en-US" sz="2000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en-US" sz="2000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en-US" sz="2000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en-US" sz="2000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en-US" sz="2000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en-US" sz="2000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en-US" sz="2000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en-US" sz="2000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en-US" sz="2000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Click “Add”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1D297C-9835-C06D-118F-9CC5823345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624" y="3205961"/>
            <a:ext cx="5382376" cy="23261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95541CA-9208-F51C-9946-2C5A3581F4F3}"/>
              </a:ext>
            </a:extLst>
          </p:cNvPr>
          <p:cNvSpPr txBox="1"/>
          <p:nvPr/>
        </p:nvSpPr>
        <p:spPr>
          <a:xfrm>
            <a:off x="7359788" y="3205961"/>
            <a:ext cx="38541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*Repeat this process for each meal service.</a:t>
            </a:r>
          </a:p>
        </p:txBody>
      </p:sp>
    </p:spTree>
    <p:extLst>
      <p:ext uri="{BB962C8B-B14F-4D97-AF65-F5344CB8AC3E}">
        <p14:creationId xmlns:p14="http://schemas.microsoft.com/office/powerpoint/2010/main" val="26562948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FBA4400-6641-9381-D690-CDC88C19F600}"/>
              </a:ext>
            </a:extLst>
          </p:cNvPr>
          <p:cNvSpPr txBox="1"/>
          <p:nvPr/>
        </p:nvSpPr>
        <p:spPr>
          <a:xfrm>
            <a:off x="93630" y="1028343"/>
            <a:ext cx="1222618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From the Sponsor Manager page, select the site for the dates to be added.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Click the “Eye” icon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B1424E-8E14-4DB8-1CB2-0E42176EB8FB}"/>
              </a:ext>
            </a:extLst>
          </p:cNvPr>
          <p:cNvSpPr txBox="1"/>
          <p:nvPr/>
        </p:nvSpPr>
        <p:spPr>
          <a:xfrm>
            <a:off x="237744" y="91440"/>
            <a:ext cx="5251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>
                <a:solidFill>
                  <a:schemeClr val="accent6">
                    <a:lumMod val="75000"/>
                  </a:schemeClr>
                </a:solidFill>
              </a:rPr>
              <a:t>Adding Calendar Dates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2B84256-3DCF-EA4D-4E25-44EC6111AA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744" y="1759236"/>
            <a:ext cx="7312759" cy="13826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11A758D7-1DF3-8D88-849F-E1A7E649DC69}"/>
              </a:ext>
            </a:extLst>
          </p:cNvPr>
          <p:cNvSpPr/>
          <p:nvPr/>
        </p:nvSpPr>
        <p:spPr>
          <a:xfrm>
            <a:off x="4859099" y="2244226"/>
            <a:ext cx="842205" cy="90777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429EAAA-D5B2-11C4-03BC-3E0B599C81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8560" y="3141836"/>
            <a:ext cx="631340" cy="61277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D3B4D2C-937C-5A93-8F49-A68E89DE85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30" y="3872730"/>
            <a:ext cx="8078648" cy="2578954"/>
          </a:xfrm>
          <a:prstGeom prst="rect">
            <a:avLst/>
          </a:prstGeom>
        </p:spPr>
      </p:pic>
      <p:sp>
        <p:nvSpPr>
          <p:cNvPr id="20" name="Arrow: Left 19">
            <a:extLst>
              <a:ext uri="{FF2B5EF4-FFF2-40B4-BE49-F238E27FC236}">
                <a16:creationId xmlns:a16="http://schemas.microsoft.com/office/drawing/2014/main" id="{E0CE0CB2-AA03-FFAE-4784-7F8FBD1A49AD}"/>
              </a:ext>
            </a:extLst>
          </p:cNvPr>
          <p:cNvSpPr/>
          <p:nvPr/>
        </p:nvSpPr>
        <p:spPr>
          <a:xfrm>
            <a:off x="7836310" y="5997677"/>
            <a:ext cx="609600" cy="185923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E305C3E-05FF-7C79-F376-2880A5B3BF34}"/>
              </a:ext>
            </a:extLst>
          </p:cNvPr>
          <p:cNvSpPr txBox="1"/>
          <p:nvPr/>
        </p:nvSpPr>
        <p:spPr>
          <a:xfrm>
            <a:off x="9075174" y="5475714"/>
            <a:ext cx="29005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6">
                    <a:lumMod val="75000"/>
                  </a:schemeClr>
                </a:solidFill>
              </a:rPr>
              <a:t>*Click the “0” under the month to add dates.</a:t>
            </a:r>
          </a:p>
        </p:txBody>
      </p:sp>
    </p:spTree>
    <p:extLst>
      <p:ext uri="{BB962C8B-B14F-4D97-AF65-F5344CB8AC3E}">
        <p14:creationId xmlns:p14="http://schemas.microsoft.com/office/powerpoint/2010/main" val="39123667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08C22F-0AC6-93F8-C9F7-BB7CEA7C12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755" y="2194854"/>
            <a:ext cx="10722269" cy="45723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CD5058F-5731-F2CA-32A3-039DB1886893}"/>
              </a:ext>
            </a:extLst>
          </p:cNvPr>
          <p:cNvSpPr txBox="1"/>
          <p:nvPr/>
        </p:nvSpPr>
        <p:spPr>
          <a:xfrm>
            <a:off x="88490" y="658761"/>
            <a:ext cx="89768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</a:rPr>
              <a:t>Click inside the calendar boxes to add the requested calendar dates.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</a:rPr>
              <a:t>Select the “Save” tab.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</a:rPr>
              <a:t>Repeat this process for each month and meal service.</a:t>
            </a:r>
          </a:p>
        </p:txBody>
      </p:sp>
    </p:spTree>
    <p:extLst>
      <p:ext uri="{BB962C8B-B14F-4D97-AF65-F5344CB8AC3E}">
        <p14:creationId xmlns:p14="http://schemas.microsoft.com/office/powerpoint/2010/main" val="28185179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C505FFA-1460-4C5F-ADD5-D4F6C73B9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View Site Details</a:t>
            </a:r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B970DB69-C986-4504-8B86-830005082E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8928" y="1825625"/>
            <a:ext cx="5300872" cy="2070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8" name="object 7">
            <a:extLst>
              <a:ext uri="{FF2B5EF4-FFF2-40B4-BE49-F238E27FC236}">
                <a16:creationId xmlns:a16="http://schemas.microsoft.com/office/drawing/2014/main" id="{EE1D6533-88D4-49A4-A11C-4B69F7BB1E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7208" y="1825625"/>
            <a:ext cx="5181600" cy="435133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CC570CE1-1FB8-4983-845A-6A13C8796DC1}"/>
              </a:ext>
            </a:extLst>
          </p:cNvPr>
          <p:cNvSpPr txBox="1"/>
          <p:nvPr/>
        </p:nvSpPr>
        <p:spPr>
          <a:xfrm>
            <a:off x="718928" y="4125060"/>
            <a:ext cx="5300872" cy="22211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solidFill>
                  <a:srgbClr val="4B8B3F"/>
                </a:solidFill>
                <a:latin typeface="Calibri"/>
                <a:cs typeface="Calibri"/>
              </a:rPr>
              <a:t>Site </a:t>
            </a:r>
            <a:r>
              <a:rPr sz="1800" spc="-10" dirty="0">
                <a:solidFill>
                  <a:srgbClr val="4B8B3F"/>
                </a:solidFill>
                <a:latin typeface="Calibri"/>
                <a:cs typeface="Calibri"/>
              </a:rPr>
              <a:t>Details can </a:t>
            </a:r>
            <a:r>
              <a:rPr sz="1800" spc="-5" dirty="0">
                <a:solidFill>
                  <a:srgbClr val="4B8B3F"/>
                </a:solidFill>
                <a:latin typeface="Calibri"/>
                <a:cs typeface="Calibri"/>
              </a:rPr>
              <a:t>be viewed by </a:t>
            </a:r>
            <a:r>
              <a:rPr sz="1800" spc="-10" dirty="0">
                <a:solidFill>
                  <a:srgbClr val="4B8B3F"/>
                </a:solidFill>
                <a:latin typeface="Calibri"/>
                <a:cs typeface="Calibri"/>
              </a:rPr>
              <a:t>clicking </a:t>
            </a:r>
            <a:r>
              <a:rPr sz="1800" dirty="0">
                <a:solidFill>
                  <a:srgbClr val="4B8B3F"/>
                </a:solidFill>
                <a:latin typeface="Calibri"/>
                <a:cs typeface="Calibri"/>
              </a:rPr>
              <a:t>the </a:t>
            </a:r>
            <a:r>
              <a:rPr sz="1800" spc="-15" dirty="0">
                <a:solidFill>
                  <a:srgbClr val="4B8B3F"/>
                </a:solidFill>
                <a:latin typeface="Calibri"/>
                <a:cs typeface="Calibri"/>
              </a:rPr>
              <a:t>‘Eye’ </a:t>
            </a:r>
            <a:r>
              <a:rPr sz="1800" spc="-10" dirty="0">
                <a:solidFill>
                  <a:srgbClr val="4B8B3F"/>
                </a:solidFill>
                <a:latin typeface="Calibri"/>
                <a:cs typeface="Calibri"/>
              </a:rPr>
              <a:t>icon  next to </a:t>
            </a:r>
            <a:r>
              <a:rPr sz="1800" dirty="0">
                <a:solidFill>
                  <a:srgbClr val="4B8B3F"/>
                </a:solidFill>
                <a:latin typeface="Calibri"/>
                <a:cs typeface="Calibri"/>
              </a:rPr>
              <a:t>the </a:t>
            </a:r>
            <a:r>
              <a:rPr sz="1800" spc="-10" dirty="0">
                <a:solidFill>
                  <a:srgbClr val="4B8B3F"/>
                </a:solidFill>
                <a:latin typeface="Calibri"/>
                <a:cs typeface="Calibri"/>
              </a:rPr>
              <a:t>desired site. </a:t>
            </a:r>
            <a:r>
              <a:rPr sz="1800" spc="-5" dirty="0">
                <a:solidFill>
                  <a:srgbClr val="4B8B3F"/>
                </a:solidFill>
                <a:latin typeface="Calibri"/>
                <a:cs typeface="Calibri"/>
              </a:rPr>
              <a:t>The </a:t>
            </a:r>
            <a:r>
              <a:rPr sz="1800" spc="-15" dirty="0">
                <a:solidFill>
                  <a:srgbClr val="4B8B3F"/>
                </a:solidFill>
                <a:latin typeface="Calibri"/>
                <a:cs typeface="Calibri"/>
              </a:rPr>
              <a:t>Site </a:t>
            </a:r>
            <a:r>
              <a:rPr sz="1800" spc="-10" dirty="0">
                <a:solidFill>
                  <a:srgbClr val="4B8B3F"/>
                </a:solidFill>
                <a:latin typeface="Calibri"/>
                <a:cs typeface="Calibri"/>
              </a:rPr>
              <a:t>Details </a:t>
            </a:r>
            <a:r>
              <a:rPr sz="1800" spc="-5" dirty="0">
                <a:solidFill>
                  <a:srgbClr val="4B8B3F"/>
                </a:solidFill>
                <a:latin typeface="Calibri"/>
                <a:cs typeface="Calibri"/>
              </a:rPr>
              <a:t>page includes  options </a:t>
            </a:r>
            <a:r>
              <a:rPr sz="1800" spc="-15" dirty="0">
                <a:solidFill>
                  <a:srgbClr val="4B8B3F"/>
                </a:solidFill>
                <a:latin typeface="Calibri"/>
                <a:cs typeface="Calibri"/>
              </a:rPr>
              <a:t>for </a:t>
            </a:r>
            <a:r>
              <a:rPr sz="1800" spc="-5" dirty="0">
                <a:solidFill>
                  <a:srgbClr val="4B8B3F"/>
                </a:solidFill>
                <a:latin typeface="Calibri"/>
                <a:cs typeface="Calibri"/>
              </a:rPr>
              <a:t>editing </a:t>
            </a:r>
            <a:r>
              <a:rPr sz="1800" dirty="0">
                <a:solidFill>
                  <a:srgbClr val="4B8B3F"/>
                </a:solidFill>
                <a:latin typeface="Calibri"/>
                <a:cs typeface="Calibri"/>
              </a:rPr>
              <a:t>the </a:t>
            </a:r>
            <a:r>
              <a:rPr sz="1800" spc="-10" dirty="0">
                <a:solidFill>
                  <a:srgbClr val="4B8B3F"/>
                </a:solidFill>
                <a:latin typeface="Calibri"/>
                <a:cs typeface="Calibri"/>
              </a:rPr>
              <a:t>site information </a:t>
            </a:r>
            <a:r>
              <a:rPr sz="1800" dirty="0">
                <a:solidFill>
                  <a:srgbClr val="4B8B3F"/>
                </a:solidFill>
                <a:latin typeface="Calibri"/>
                <a:cs typeface="Calibri"/>
              </a:rPr>
              <a:t>and </a:t>
            </a:r>
            <a:r>
              <a:rPr sz="1800" spc="-5" dirty="0">
                <a:solidFill>
                  <a:srgbClr val="4B8B3F"/>
                </a:solidFill>
                <a:latin typeface="Calibri"/>
                <a:cs typeface="Calibri"/>
              </a:rPr>
              <a:t>adding  Applications, which </a:t>
            </a:r>
            <a:r>
              <a:rPr sz="1800" spc="-10" dirty="0">
                <a:solidFill>
                  <a:srgbClr val="4B8B3F"/>
                </a:solidFill>
                <a:latin typeface="Calibri"/>
                <a:cs typeface="Calibri"/>
              </a:rPr>
              <a:t>indicate </a:t>
            </a:r>
            <a:r>
              <a:rPr sz="1800" spc="-5" dirty="0">
                <a:solidFill>
                  <a:srgbClr val="4B8B3F"/>
                </a:solidFill>
                <a:latin typeface="Calibri"/>
                <a:cs typeface="Calibri"/>
              </a:rPr>
              <a:t>which </a:t>
            </a:r>
            <a:r>
              <a:rPr sz="1800" dirty="0">
                <a:solidFill>
                  <a:srgbClr val="4B8B3F"/>
                </a:solidFill>
                <a:latin typeface="Calibri"/>
                <a:cs typeface="Calibri"/>
              </a:rPr>
              <a:t>meals </a:t>
            </a:r>
            <a:r>
              <a:rPr sz="1800" spc="-5" dirty="0">
                <a:solidFill>
                  <a:srgbClr val="4B8B3F"/>
                </a:solidFill>
                <a:latin typeface="Calibri"/>
                <a:cs typeface="Calibri"/>
              </a:rPr>
              <a:t>will be  </a:t>
            </a:r>
            <a:r>
              <a:rPr sz="1800" spc="-15" dirty="0">
                <a:solidFill>
                  <a:srgbClr val="4B8B3F"/>
                </a:solidFill>
                <a:latin typeface="Calibri"/>
                <a:cs typeface="Calibri"/>
              </a:rPr>
              <a:t>offered </a:t>
            </a:r>
            <a:r>
              <a:rPr sz="1800" spc="-5" dirty="0">
                <a:solidFill>
                  <a:srgbClr val="4B8B3F"/>
                </a:solidFill>
                <a:latin typeface="Calibri"/>
                <a:cs typeface="Calibri"/>
              </a:rPr>
              <a:t>and </a:t>
            </a:r>
            <a:r>
              <a:rPr sz="1800" spc="-15" dirty="0">
                <a:solidFill>
                  <a:srgbClr val="4B8B3F"/>
                </a:solidFill>
                <a:latin typeface="Calibri"/>
                <a:cs typeface="Calibri"/>
              </a:rPr>
              <a:t>for </a:t>
            </a:r>
            <a:r>
              <a:rPr sz="1800" spc="-5" dirty="0">
                <a:solidFill>
                  <a:srgbClr val="4B8B3F"/>
                </a:solidFill>
                <a:latin typeface="Calibri"/>
                <a:cs typeface="Calibri"/>
              </a:rPr>
              <a:t>which </a:t>
            </a:r>
            <a:r>
              <a:rPr sz="1800" spc="-15" dirty="0">
                <a:solidFill>
                  <a:srgbClr val="4B8B3F"/>
                </a:solidFill>
                <a:latin typeface="Calibri"/>
                <a:cs typeface="Calibri"/>
              </a:rPr>
              <a:t>program</a:t>
            </a:r>
            <a:r>
              <a:rPr sz="1800" spc="55" dirty="0">
                <a:solidFill>
                  <a:srgbClr val="4B8B3F"/>
                </a:solidFill>
                <a:latin typeface="Calibri"/>
                <a:cs typeface="Calibri"/>
              </a:rPr>
              <a:t> </a:t>
            </a:r>
            <a:r>
              <a:rPr sz="1800" spc="-45" dirty="0">
                <a:solidFill>
                  <a:srgbClr val="4B8B3F"/>
                </a:solidFill>
                <a:latin typeface="Calibri"/>
                <a:cs typeface="Calibri"/>
              </a:rPr>
              <a:t>year.</a:t>
            </a:r>
            <a:endParaRPr sz="1800" dirty="0">
              <a:solidFill>
                <a:srgbClr val="4B8B3F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 dirty="0">
              <a:solidFill>
                <a:srgbClr val="4B8B3F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4B8B3F"/>
                </a:solidFill>
                <a:latin typeface="Calibri"/>
                <a:cs typeface="Calibri"/>
              </a:rPr>
              <a:t>Application </a:t>
            </a:r>
            <a:r>
              <a:rPr sz="1800" spc="-10" dirty="0">
                <a:solidFill>
                  <a:srgbClr val="4B8B3F"/>
                </a:solidFill>
                <a:latin typeface="Calibri"/>
                <a:cs typeface="Calibri"/>
              </a:rPr>
              <a:t>details can </a:t>
            </a:r>
            <a:r>
              <a:rPr sz="1800" spc="-5" dirty="0">
                <a:solidFill>
                  <a:srgbClr val="4B8B3F"/>
                </a:solidFill>
                <a:latin typeface="Calibri"/>
                <a:cs typeface="Calibri"/>
              </a:rPr>
              <a:t>be viewed by </a:t>
            </a:r>
            <a:r>
              <a:rPr sz="1800" spc="-10" dirty="0">
                <a:solidFill>
                  <a:srgbClr val="4B8B3F"/>
                </a:solidFill>
                <a:latin typeface="Calibri"/>
                <a:cs typeface="Calibri"/>
              </a:rPr>
              <a:t>clicking </a:t>
            </a:r>
            <a:r>
              <a:rPr sz="1800" dirty="0">
                <a:solidFill>
                  <a:srgbClr val="4B8B3F"/>
                </a:solidFill>
                <a:latin typeface="Calibri"/>
                <a:cs typeface="Calibri"/>
              </a:rPr>
              <a:t>the</a:t>
            </a:r>
            <a:r>
              <a:rPr sz="1800" spc="120" dirty="0">
                <a:solidFill>
                  <a:srgbClr val="4B8B3F"/>
                </a:solidFill>
                <a:latin typeface="Calibri"/>
                <a:cs typeface="Calibri"/>
              </a:rPr>
              <a:t> </a:t>
            </a:r>
            <a:endParaRPr lang="en-US" sz="1800" spc="120" dirty="0">
              <a:solidFill>
                <a:srgbClr val="4B8B3F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15" dirty="0">
                <a:solidFill>
                  <a:srgbClr val="4B8B3F"/>
                </a:solidFill>
                <a:latin typeface="Calibri"/>
                <a:cs typeface="Calibri"/>
              </a:rPr>
              <a:t>‘Eye’</a:t>
            </a:r>
            <a:r>
              <a:rPr lang="en-US" sz="1800" spc="-15" dirty="0">
                <a:solidFill>
                  <a:srgbClr val="4B8B3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B8B3F"/>
                </a:solidFill>
                <a:latin typeface="Calibri"/>
                <a:cs typeface="Calibri"/>
              </a:rPr>
              <a:t>icon.</a:t>
            </a:r>
            <a:endParaRPr sz="1800" dirty="0">
              <a:solidFill>
                <a:srgbClr val="4B8B3F"/>
              </a:solidFill>
              <a:latin typeface="Calibri"/>
              <a:cs typeface="Calibri"/>
            </a:endParaRPr>
          </a:p>
        </p:txBody>
      </p:sp>
      <p:pic>
        <p:nvPicPr>
          <p:cNvPr id="1026" name="Picture 2" descr="Eye Illustrations, Royalty-Free Vector Graphics &amp; Clip Art - iStock">
            <a:extLst>
              <a:ext uri="{FF2B5EF4-FFF2-40B4-BE49-F238E27FC236}">
                <a16:creationId xmlns:a16="http://schemas.microsoft.com/office/drawing/2014/main" id="{55058A71-963D-46F1-BD21-8043D35ED4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9346" y1="51307" x2="49346" y2="513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220" b="28510"/>
          <a:stretch/>
        </p:blipFill>
        <p:spPr bwMode="auto">
          <a:xfrm>
            <a:off x="5139298" y="5752416"/>
            <a:ext cx="708261" cy="320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13725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3AE0B-85DE-462E-AC94-A18A88D2E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Add or Edit Meal Counts – Steps 1 &amp; 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D79545-C498-43B1-B44C-F893223286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Step 1. Input Delivery Data &amp; Leftover Meals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B89A7AB-2124-47E5-AAB1-C279F46409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67200" y="1681163"/>
            <a:ext cx="5183188" cy="823912"/>
          </a:xfrm>
        </p:spPr>
        <p:txBody>
          <a:bodyPr/>
          <a:lstStyle/>
          <a:p>
            <a:r>
              <a:rPr lang="en-US" b="0" dirty="0"/>
              <a:t>Step 2 Count Meals Distributed by USDA Type</a:t>
            </a:r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id="{C0E0CA33-19FE-4340-8998-D8EF14348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1731" y="2505075"/>
            <a:ext cx="5157787" cy="36845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9" name="object 8">
            <a:extLst>
              <a:ext uri="{FF2B5EF4-FFF2-40B4-BE49-F238E27FC236}">
                <a16:creationId xmlns:a16="http://schemas.microsoft.com/office/drawing/2014/main" id="{1AB54BAE-21FE-4309-8BF9-03062DFEBF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26575" y="2505075"/>
            <a:ext cx="5183188" cy="36845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E486DB9-CE08-5EBC-5FEF-DFA03E81B94C}"/>
              </a:ext>
            </a:extLst>
          </p:cNvPr>
          <p:cNvSpPr/>
          <p:nvPr/>
        </p:nvSpPr>
        <p:spPr>
          <a:xfrm>
            <a:off x="374918" y="4650658"/>
            <a:ext cx="1935663" cy="73741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4600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3AE0B-85DE-462E-AC94-A18A88D2E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Add or Edit Meal Counts – Steps 3 &amp; 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D79545-C498-43B1-B44C-F893223286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="0" dirty="0"/>
              <a:t>Step 3. Add Damaged &amp; Disposed Counts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B89A7AB-2124-47E5-AAB1-C279F46409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4704" y="1278732"/>
            <a:ext cx="5183188" cy="823912"/>
          </a:xfrm>
        </p:spPr>
        <p:txBody>
          <a:bodyPr>
            <a:normAutofit/>
          </a:bodyPr>
          <a:lstStyle/>
          <a:p>
            <a:r>
              <a:rPr lang="en-US" b="0" dirty="0"/>
              <a:t>Step 4 Review &amp; Submit        </a:t>
            </a:r>
          </a:p>
        </p:txBody>
      </p:sp>
      <p:sp>
        <p:nvSpPr>
          <p:cNvPr id="11" name="object 8">
            <a:extLst>
              <a:ext uri="{FF2B5EF4-FFF2-40B4-BE49-F238E27FC236}">
                <a16:creationId xmlns:a16="http://schemas.microsoft.com/office/drawing/2014/main" id="{439E8D46-C17F-43CB-B790-F84B2C9CFD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4704" y="2504456"/>
            <a:ext cx="5183188" cy="36845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12" name="object 6">
            <a:extLst>
              <a:ext uri="{FF2B5EF4-FFF2-40B4-BE49-F238E27FC236}">
                <a16:creationId xmlns:a16="http://schemas.microsoft.com/office/drawing/2014/main" id="{22F0861E-1AB4-4070-99CC-68C76533DC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0" tIns="0" rIns="0" bIns="0" rtlCol="0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5271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7">
            <a:extLst>
              <a:ext uri="{FF2B5EF4-FFF2-40B4-BE49-F238E27FC236}">
                <a16:creationId xmlns:a16="http://schemas.microsoft.com/office/drawing/2014/main" id="{7991FCB8-9E76-4BBD-ABD7-D6F26E4D09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1113740"/>
            <a:ext cx="6751513" cy="24251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E8B9EE1-9BA3-4799-85B4-B772F17EF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893" y="302821"/>
            <a:ext cx="6950425" cy="860961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Submitted Meal Counts</a:t>
            </a:r>
            <a:br>
              <a:rPr lang="en-US" dirty="0"/>
            </a:br>
            <a:endParaRPr lang="en-US" dirty="0"/>
          </a:p>
        </p:txBody>
      </p:sp>
      <p:sp>
        <p:nvSpPr>
          <p:cNvPr id="7" name="object 9">
            <a:extLst>
              <a:ext uri="{FF2B5EF4-FFF2-40B4-BE49-F238E27FC236}">
                <a16:creationId xmlns:a16="http://schemas.microsoft.com/office/drawing/2014/main" id="{43AEC898-3C66-4199-99E9-138D438AEC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54126" y="1772392"/>
            <a:ext cx="4514725" cy="47827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B4463C29-4FB0-4118-A468-C5BD0F69FE38}"/>
              </a:ext>
            </a:extLst>
          </p:cNvPr>
          <p:cNvSpPr txBox="1"/>
          <p:nvPr/>
        </p:nvSpPr>
        <p:spPr>
          <a:xfrm>
            <a:off x="254126" y="1113740"/>
            <a:ext cx="451472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4B8B3F"/>
                </a:solidFill>
                <a:latin typeface="Calibri"/>
                <a:cs typeface="Calibri"/>
              </a:rPr>
              <a:t>Meal </a:t>
            </a:r>
            <a:r>
              <a:rPr sz="1800" spc="-10" dirty="0">
                <a:solidFill>
                  <a:srgbClr val="4B8B3F"/>
                </a:solidFill>
                <a:latin typeface="Calibri"/>
                <a:cs typeface="Calibri"/>
              </a:rPr>
              <a:t>counts </a:t>
            </a:r>
            <a:r>
              <a:rPr sz="1800" spc="-5" dirty="0">
                <a:solidFill>
                  <a:srgbClr val="4B8B3F"/>
                </a:solidFill>
                <a:latin typeface="Calibri"/>
                <a:cs typeface="Calibri"/>
              </a:rPr>
              <a:t>can be </a:t>
            </a:r>
            <a:r>
              <a:rPr sz="1800" spc="-10" dirty="0">
                <a:solidFill>
                  <a:srgbClr val="4B8B3F"/>
                </a:solidFill>
                <a:latin typeface="Calibri"/>
                <a:cs typeface="Calibri"/>
              </a:rPr>
              <a:t>reviewed </a:t>
            </a:r>
            <a:r>
              <a:rPr sz="1800" spc="-5" dirty="0">
                <a:solidFill>
                  <a:srgbClr val="4B8B3F"/>
                </a:solidFill>
                <a:latin typeface="Calibri"/>
                <a:cs typeface="Calibri"/>
              </a:rPr>
              <a:t>by selecting </a:t>
            </a:r>
            <a:r>
              <a:rPr sz="1800" dirty="0">
                <a:solidFill>
                  <a:srgbClr val="4B8B3F"/>
                </a:solidFill>
                <a:latin typeface="Calibri"/>
                <a:cs typeface="Calibri"/>
              </a:rPr>
              <a:t>the  </a:t>
            </a:r>
            <a:r>
              <a:rPr sz="1800" spc="-5" dirty="0">
                <a:solidFill>
                  <a:srgbClr val="4B8B3F"/>
                </a:solidFill>
                <a:latin typeface="Calibri"/>
                <a:cs typeface="Calibri"/>
              </a:rPr>
              <a:t>filled-in </a:t>
            </a:r>
            <a:r>
              <a:rPr sz="1800" spc="-10" dirty="0">
                <a:solidFill>
                  <a:srgbClr val="4B8B3F"/>
                </a:solidFill>
                <a:latin typeface="Calibri"/>
                <a:cs typeface="Calibri"/>
              </a:rPr>
              <a:t>circle next to </a:t>
            </a:r>
            <a:r>
              <a:rPr sz="1800" dirty="0">
                <a:solidFill>
                  <a:srgbClr val="4B8B3F"/>
                </a:solidFill>
                <a:latin typeface="Calibri"/>
                <a:cs typeface="Calibri"/>
              </a:rPr>
              <a:t>the </a:t>
            </a:r>
            <a:r>
              <a:rPr sz="1800" spc="-10" dirty="0">
                <a:solidFill>
                  <a:srgbClr val="4B8B3F"/>
                </a:solidFill>
                <a:latin typeface="Calibri"/>
                <a:cs typeface="Calibri"/>
              </a:rPr>
              <a:t>corresponding</a:t>
            </a:r>
            <a:r>
              <a:rPr sz="1800" spc="85" dirty="0">
                <a:solidFill>
                  <a:srgbClr val="4B8B3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B8B3F"/>
                </a:solidFill>
                <a:latin typeface="Calibri"/>
                <a:cs typeface="Calibri"/>
              </a:rPr>
              <a:t>meal.</a:t>
            </a: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00C63CA9-926C-49CC-A572-D277616917CD}"/>
              </a:ext>
            </a:extLst>
          </p:cNvPr>
          <p:cNvSpPr txBox="1"/>
          <p:nvPr/>
        </p:nvSpPr>
        <p:spPr>
          <a:xfrm>
            <a:off x="5183187" y="3717876"/>
            <a:ext cx="6276500" cy="12875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89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4B8B3F"/>
                </a:solidFill>
                <a:latin typeface="Calibri"/>
                <a:cs typeface="Calibri"/>
              </a:rPr>
              <a:t>Cartewheel </a:t>
            </a:r>
            <a:r>
              <a:rPr sz="1800" dirty="0">
                <a:solidFill>
                  <a:srgbClr val="4B8B3F"/>
                </a:solidFill>
                <a:latin typeface="Calibri"/>
                <a:cs typeface="Calibri"/>
              </a:rPr>
              <a:t>Meal </a:t>
            </a:r>
            <a:r>
              <a:rPr sz="1800" spc="-10" dirty="0">
                <a:solidFill>
                  <a:srgbClr val="4B8B3F"/>
                </a:solidFill>
                <a:latin typeface="Calibri"/>
                <a:cs typeface="Calibri"/>
              </a:rPr>
              <a:t>Counter </a:t>
            </a:r>
            <a:r>
              <a:rPr sz="1800" spc="-5" dirty="0">
                <a:solidFill>
                  <a:srgbClr val="4B8B3F"/>
                </a:solidFill>
                <a:latin typeface="Calibri"/>
                <a:cs typeface="Calibri"/>
              </a:rPr>
              <a:t>logs every </a:t>
            </a:r>
            <a:r>
              <a:rPr sz="1800" dirty="0">
                <a:solidFill>
                  <a:srgbClr val="4B8B3F"/>
                </a:solidFill>
                <a:latin typeface="Calibri"/>
                <a:cs typeface="Calibri"/>
              </a:rPr>
              <a:t>meal </a:t>
            </a:r>
            <a:r>
              <a:rPr sz="1800" spc="-10" dirty="0">
                <a:solidFill>
                  <a:srgbClr val="4B8B3F"/>
                </a:solidFill>
                <a:latin typeface="Calibri"/>
                <a:cs typeface="Calibri"/>
              </a:rPr>
              <a:t>count  revision, detailing </a:t>
            </a:r>
            <a:r>
              <a:rPr sz="1800" dirty="0">
                <a:solidFill>
                  <a:srgbClr val="4B8B3F"/>
                </a:solidFill>
                <a:latin typeface="Calibri"/>
                <a:cs typeface="Calibri"/>
              </a:rPr>
              <a:t>the </a:t>
            </a:r>
            <a:r>
              <a:rPr sz="1800" spc="-5" dirty="0">
                <a:solidFill>
                  <a:srgbClr val="4B8B3F"/>
                </a:solidFill>
                <a:latin typeface="Calibri"/>
                <a:cs typeface="Calibri"/>
              </a:rPr>
              <a:t>changes </a:t>
            </a:r>
            <a:r>
              <a:rPr sz="1800" dirty="0">
                <a:solidFill>
                  <a:srgbClr val="4B8B3F"/>
                </a:solidFill>
                <a:latin typeface="Calibri"/>
                <a:cs typeface="Calibri"/>
              </a:rPr>
              <a:t>along </a:t>
            </a:r>
            <a:r>
              <a:rPr sz="1800" spc="-5" dirty="0">
                <a:solidFill>
                  <a:srgbClr val="4B8B3F"/>
                </a:solidFill>
                <a:latin typeface="Calibri"/>
                <a:cs typeface="Calibri"/>
              </a:rPr>
              <a:t>with </a:t>
            </a:r>
            <a:r>
              <a:rPr sz="1800" dirty="0">
                <a:solidFill>
                  <a:srgbClr val="4B8B3F"/>
                </a:solidFill>
                <a:latin typeface="Calibri"/>
                <a:cs typeface="Calibri"/>
              </a:rPr>
              <a:t>the  </a:t>
            </a:r>
            <a:r>
              <a:rPr sz="1800" spc="-10" dirty="0">
                <a:solidFill>
                  <a:srgbClr val="4B8B3F"/>
                </a:solidFill>
                <a:latin typeface="Calibri"/>
                <a:cs typeface="Calibri"/>
              </a:rPr>
              <a:t>revision </a:t>
            </a:r>
            <a:r>
              <a:rPr sz="1800" spc="-5" dirty="0">
                <a:solidFill>
                  <a:srgbClr val="4B8B3F"/>
                </a:solidFill>
                <a:latin typeface="Calibri"/>
                <a:cs typeface="Calibri"/>
              </a:rPr>
              <a:t>number </a:t>
            </a:r>
            <a:r>
              <a:rPr sz="1800" dirty="0">
                <a:solidFill>
                  <a:srgbClr val="4B8B3F"/>
                </a:solidFill>
                <a:latin typeface="Calibri"/>
                <a:cs typeface="Calibri"/>
              </a:rPr>
              <a:t>and </a:t>
            </a:r>
            <a:r>
              <a:rPr sz="1800" spc="-10" dirty="0">
                <a:solidFill>
                  <a:srgbClr val="4B8B3F"/>
                </a:solidFill>
                <a:latin typeface="Calibri"/>
                <a:cs typeface="Calibri"/>
              </a:rPr>
              <a:t>source</a:t>
            </a:r>
            <a:r>
              <a:rPr sz="1800" spc="35" dirty="0">
                <a:solidFill>
                  <a:srgbClr val="4B8B3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4B8B3F"/>
                </a:solidFill>
                <a:latin typeface="Calibri"/>
                <a:cs typeface="Calibri"/>
              </a:rPr>
              <a:t>device.</a:t>
            </a:r>
            <a:endParaRPr sz="1800" dirty="0">
              <a:solidFill>
                <a:srgbClr val="4B8B3F"/>
              </a:solidFill>
              <a:latin typeface="Calibri"/>
              <a:cs typeface="Calibri"/>
            </a:endParaRPr>
          </a:p>
          <a:p>
            <a:pPr marL="51435" marR="5080">
              <a:lnSpc>
                <a:spcPct val="100000"/>
              </a:lnSpc>
              <a:spcBef>
                <a:spcPts val="1280"/>
              </a:spcBef>
            </a:pPr>
            <a:r>
              <a:rPr sz="1800" spc="-5" dirty="0">
                <a:solidFill>
                  <a:srgbClr val="4B8B3F"/>
                </a:solidFill>
                <a:latin typeface="Calibri"/>
                <a:cs typeface="Calibri"/>
              </a:rPr>
              <a:t>Documents </a:t>
            </a:r>
            <a:r>
              <a:rPr sz="1800" spc="-15" dirty="0">
                <a:solidFill>
                  <a:srgbClr val="4B8B3F"/>
                </a:solidFill>
                <a:latin typeface="Calibri"/>
                <a:cs typeface="Calibri"/>
              </a:rPr>
              <a:t>may </a:t>
            </a:r>
            <a:r>
              <a:rPr sz="1800" spc="-5" dirty="0">
                <a:solidFill>
                  <a:srgbClr val="4B8B3F"/>
                </a:solidFill>
                <a:latin typeface="Calibri"/>
                <a:cs typeface="Calibri"/>
              </a:rPr>
              <a:t>be included with </a:t>
            </a:r>
            <a:r>
              <a:rPr sz="1800" dirty="0">
                <a:solidFill>
                  <a:srgbClr val="4B8B3F"/>
                </a:solidFill>
                <a:latin typeface="Calibri"/>
                <a:cs typeface="Calibri"/>
              </a:rPr>
              <a:t>meal </a:t>
            </a:r>
            <a:r>
              <a:rPr sz="1800" spc="-10" dirty="0">
                <a:solidFill>
                  <a:srgbClr val="4B8B3F"/>
                </a:solidFill>
                <a:latin typeface="Calibri"/>
                <a:cs typeface="Calibri"/>
              </a:rPr>
              <a:t>counts </a:t>
            </a:r>
            <a:r>
              <a:rPr sz="1800" dirty="0">
                <a:solidFill>
                  <a:srgbClr val="4B8B3F"/>
                </a:solidFill>
                <a:latin typeface="Calibri"/>
                <a:cs typeface="Calibri"/>
              </a:rPr>
              <a:t>in  the </a:t>
            </a:r>
            <a:r>
              <a:rPr sz="1800" spc="-15" dirty="0">
                <a:solidFill>
                  <a:srgbClr val="4B8B3F"/>
                </a:solidFill>
                <a:latin typeface="Calibri"/>
                <a:cs typeface="Calibri"/>
              </a:rPr>
              <a:t>Attachments </a:t>
            </a:r>
            <a:r>
              <a:rPr sz="1800" spc="-5" dirty="0">
                <a:solidFill>
                  <a:srgbClr val="4B8B3F"/>
                </a:solidFill>
                <a:latin typeface="Calibri"/>
                <a:cs typeface="Calibri"/>
              </a:rPr>
              <a:t>section</a:t>
            </a:r>
            <a:r>
              <a:rPr sz="1800" spc="20" dirty="0">
                <a:solidFill>
                  <a:srgbClr val="4B8B3F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4B8B3F"/>
                </a:solidFill>
                <a:latin typeface="Calibri"/>
                <a:cs typeface="Calibri"/>
              </a:rPr>
              <a:t>below.</a:t>
            </a:r>
            <a:endParaRPr sz="1800" dirty="0">
              <a:solidFill>
                <a:srgbClr val="4B8B3F"/>
              </a:solidFill>
              <a:latin typeface="Calibri"/>
              <a:cs typeface="Calibri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id="{0852530D-03CE-4EE8-9AE9-E801D0E9D034}"/>
              </a:ext>
            </a:extLst>
          </p:cNvPr>
          <p:cNvSpPr/>
          <p:nvPr/>
        </p:nvSpPr>
        <p:spPr>
          <a:xfrm>
            <a:off x="5183187" y="5017008"/>
            <a:ext cx="4337713" cy="13837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063026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BC57C-6AD9-4699-AE85-A979F8FEF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Digital SFSP Forms</a:t>
            </a:r>
          </a:p>
        </p:txBody>
      </p:sp>
      <p:sp>
        <p:nvSpPr>
          <p:cNvPr id="9" name="object 8">
            <a:extLst>
              <a:ext uri="{FF2B5EF4-FFF2-40B4-BE49-F238E27FC236}">
                <a16:creationId xmlns:a16="http://schemas.microsoft.com/office/drawing/2014/main" id="{82DC4708-F097-4F68-BD70-F59C38075F40}"/>
              </a:ext>
            </a:extLst>
          </p:cNvPr>
          <p:cNvSpPr/>
          <p:nvPr/>
        </p:nvSpPr>
        <p:spPr>
          <a:xfrm>
            <a:off x="603504" y="1690688"/>
            <a:ext cx="5492496" cy="167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3217D5B5-B30D-4DF3-893D-E32BDDCE60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0795" y="985652"/>
            <a:ext cx="5676405" cy="55072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72AFCC44-3096-4279-8BC1-AC209E2A59A2}"/>
              </a:ext>
            </a:extLst>
          </p:cNvPr>
          <p:cNvSpPr txBox="1"/>
          <p:nvPr/>
        </p:nvSpPr>
        <p:spPr>
          <a:xfrm>
            <a:off x="653287" y="3621404"/>
            <a:ext cx="5112385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4B8B3F"/>
                </a:solidFill>
                <a:latin typeface="Calibri"/>
                <a:cs typeface="Calibri"/>
              </a:rPr>
              <a:t>Digital versions </a:t>
            </a:r>
            <a:r>
              <a:rPr sz="1800" spc="-5" dirty="0">
                <a:solidFill>
                  <a:srgbClr val="4B8B3F"/>
                </a:solidFill>
                <a:latin typeface="Calibri"/>
                <a:cs typeface="Calibri"/>
              </a:rPr>
              <a:t>of </a:t>
            </a:r>
            <a:r>
              <a:rPr sz="1800" dirty="0">
                <a:solidFill>
                  <a:srgbClr val="4B8B3F"/>
                </a:solidFill>
                <a:latin typeface="Calibri"/>
                <a:cs typeface="Calibri"/>
              </a:rPr>
              <a:t>the </a:t>
            </a:r>
            <a:r>
              <a:rPr sz="1800" spc="-5" dirty="0">
                <a:solidFill>
                  <a:srgbClr val="4B8B3F"/>
                </a:solidFill>
                <a:latin typeface="Calibri"/>
                <a:cs typeface="Calibri"/>
              </a:rPr>
              <a:t>Daily </a:t>
            </a:r>
            <a:r>
              <a:rPr sz="1800" dirty="0">
                <a:solidFill>
                  <a:srgbClr val="4B8B3F"/>
                </a:solidFill>
                <a:latin typeface="Calibri"/>
                <a:cs typeface="Calibri"/>
              </a:rPr>
              <a:t>Meal </a:t>
            </a:r>
            <a:r>
              <a:rPr sz="1800" spc="-5" dirty="0">
                <a:solidFill>
                  <a:srgbClr val="4B8B3F"/>
                </a:solidFill>
                <a:latin typeface="Calibri"/>
                <a:cs typeface="Calibri"/>
              </a:rPr>
              <a:t>Count </a:t>
            </a:r>
            <a:r>
              <a:rPr sz="1800" spc="-10" dirty="0">
                <a:solidFill>
                  <a:srgbClr val="4B8B3F"/>
                </a:solidFill>
                <a:latin typeface="Calibri"/>
                <a:cs typeface="Calibri"/>
              </a:rPr>
              <a:t>Form are  automatically </a:t>
            </a:r>
            <a:r>
              <a:rPr sz="1800" spc="-15" dirty="0">
                <a:solidFill>
                  <a:srgbClr val="4B8B3F"/>
                </a:solidFill>
                <a:latin typeface="Calibri"/>
                <a:cs typeface="Calibri"/>
              </a:rPr>
              <a:t>created </a:t>
            </a:r>
            <a:r>
              <a:rPr sz="1800" dirty="0">
                <a:solidFill>
                  <a:srgbClr val="4B8B3F"/>
                </a:solidFill>
                <a:latin typeface="Calibri"/>
                <a:cs typeface="Calibri"/>
              </a:rPr>
              <a:t>and </a:t>
            </a:r>
            <a:r>
              <a:rPr sz="1800" spc="-10" dirty="0">
                <a:solidFill>
                  <a:srgbClr val="4B8B3F"/>
                </a:solidFill>
                <a:latin typeface="Calibri"/>
                <a:cs typeface="Calibri"/>
              </a:rPr>
              <a:t>archived. </a:t>
            </a:r>
            <a:r>
              <a:rPr sz="1800" dirty="0">
                <a:solidFill>
                  <a:srgbClr val="4B8B3F"/>
                </a:solidFill>
                <a:latin typeface="Calibri"/>
                <a:cs typeface="Calibri"/>
              </a:rPr>
              <a:t>These </a:t>
            </a:r>
            <a:r>
              <a:rPr sz="1800" spc="-10" dirty="0">
                <a:solidFill>
                  <a:srgbClr val="4B8B3F"/>
                </a:solidFill>
                <a:latin typeface="Calibri"/>
                <a:cs typeface="Calibri"/>
              </a:rPr>
              <a:t>forms </a:t>
            </a:r>
            <a:r>
              <a:rPr sz="1800" spc="-15" dirty="0">
                <a:solidFill>
                  <a:srgbClr val="4B8B3F"/>
                </a:solidFill>
                <a:latin typeface="Calibri"/>
                <a:cs typeface="Calibri"/>
              </a:rPr>
              <a:t>may  </a:t>
            </a:r>
            <a:r>
              <a:rPr sz="1800" spc="-5" dirty="0">
                <a:solidFill>
                  <a:srgbClr val="4B8B3F"/>
                </a:solidFill>
                <a:latin typeface="Calibri"/>
                <a:cs typeface="Calibri"/>
              </a:rPr>
              <a:t>be downloaded </a:t>
            </a:r>
            <a:r>
              <a:rPr sz="1800" dirty="0">
                <a:solidFill>
                  <a:srgbClr val="4B8B3F"/>
                </a:solidFill>
                <a:latin typeface="Calibri"/>
                <a:cs typeface="Calibri"/>
              </a:rPr>
              <a:t>and </a:t>
            </a:r>
            <a:r>
              <a:rPr sz="1800" spc="-10" dirty="0">
                <a:solidFill>
                  <a:srgbClr val="4B8B3F"/>
                </a:solidFill>
                <a:latin typeface="Calibri"/>
                <a:cs typeface="Calibri"/>
              </a:rPr>
              <a:t>printed, </a:t>
            </a:r>
            <a:r>
              <a:rPr sz="1800" spc="-5" dirty="0">
                <a:solidFill>
                  <a:srgbClr val="4B8B3F"/>
                </a:solidFill>
                <a:latin typeface="Calibri"/>
                <a:cs typeface="Calibri"/>
              </a:rPr>
              <a:t>simply </a:t>
            </a:r>
            <a:r>
              <a:rPr sz="1800" spc="-10" dirty="0">
                <a:solidFill>
                  <a:srgbClr val="4B8B3F"/>
                </a:solidFill>
                <a:latin typeface="Calibri"/>
                <a:cs typeface="Calibri"/>
              </a:rPr>
              <a:t>click </a:t>
            </a:r>
            <a:r>
              <a:rPr sz="1800" dirty="0">
                <a:solidFill>
                  <a:srgbClr val="4B8B3F"/>
                </a:solidFill>
                <a:latin typeface="Calibri"/>
                <a:cs typeface="Calibri"/>
              </a:rPr>
              <a:t>the </a:t>
            </a:r>
            <a:r>
              <a:rPr sz="1800" spc="-5" dirty="0">
                <a:solidFill>
                  <a:srgbClr val="4B8B3F"/>
                </a:solidFill>
                <a:latin typeface="Calibri"/>
                <a:cs typeface="Calibri"/>
              </a:rPr>
              <a:t>download  pdf</a:t>
            </a:r>
            <a:r>
              <a:rPr sz="1800" spc="5" dirty="0">
                <a:solidFill>
                  <a:srgbClr val="4B8B3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B8B3F"/>
                </a:solidFill>
                <a:latin typeface="Calibri"/>
                <a:cs typeface="Calibri"/>
              </a:rPr>
              <a:t>icon.</a:t>
            </a:r>
            <a:endParaRPr sz="1800" dirty="0">
              <a:solidFill>
                <a:srgbClr val="4B8B3F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 dirty="0">
              <a:solidFill>
                <a:srgbClr val="4B8B3F"/>
              </a:solidFill>
              <a:latin typeface="Calibri"/>
              <a:cs typeface="Calibri"/>
            </a:endParaRPr>
          </a:p>
          <a:p>
            <a:pPr marL="12700" marR="40640">
              <a:lnSpc>
                <a:spcPct val="100000"/>
              </a:lnSpc>
            </a:pPr>
            <a:r>
              <a:rPr sz="1800" spc="-10" dirty="0">
                <a:solidFill>
                  <a:srgbClr val="4B8B3F"/>
                </a:solidFill>
                <a:latin typeface="Calibri"/>
                <a:cs typeface="Calibri"/>
              </a:rPr>
              <a:t>Digital forms are </a:t>
            </a:r>
            <a:r>
              <a:rPr sz="1800" spc="-5" dirty="0">
                <a:solidFill>
                  <a:srgbClr val="4B8B3F"/>
                </a:solidFill>
                <a:latin typeface="Calibri"/>
                <a:cs typeface="Calibri"/>
              </a:rPr>
              <a:t>clearly </a:t>
            </a:r>
            <a:r>
              <a:rPr sz="1800" spc="-10" dirty="0">
                <a:solidFill>
                  <a:srgbClr val="4B8B3F"/>
                </a:solidFill>
                <a:latin typeface="Calibri"/>
                <a:cs typeface="Calibri"/>
              </a:rPr>
              <a:t>completed </a:t>
            </a:r>
            <a:r>
              <a:rPr sz="1800" dirty="0">
                <a:solidFill>
                  <a:srgbClr val="4B8B3F"/>
                </a:solidFill>
                <a:latin typeface="Calibri"/>
                <a:cs typeface="Calibri"/>
              </a:rPr>
              <a:t>and the  </a:t>
            </a:r>
            <a:r>
              <a:rPr sz="1800" spc="-10" dirty="0">
                <a:solidFill>
                  <a:srgbClr val="4B8B3F"/>
                </a:solidFill>
                <a:latin typeface="Calibri"/>
                <a:cs typeface="Calibri"/>
              </a:rPr>
              <a:t>authenticated e-signature </a:t>
            </a:r>
            <a:r>
              <a:rPr sz="1800" dirty="0">
                <a:solidFill>
                  <a:srgbClr val="4B8B3F"/>
                </a:solidFill>
                <a:latin typeface="Calibri"/>
                <a:cs typeface="Calibri"/>
              </a:rPr>
              <a:t>is </a:t>
            </a:r>
            <a:r>
              <a:rPr sz="1800" spc="-15" dirty="0">
                <a:solidFill>
                  <a:srgbClr val="4B8B3F"/>
                </a:solidFill>
                <a:latin typeface="Calibri"/>
                <a:cs typeface="Calibri"/>
              </a:rPr>
              <a:t>date </a:t>
            </a:r>
            <a:r>
              <a:rPr sz="1800" dirty="0">
                <a:solidFill>
                  <a:srgbClr val="4B8B3F"/>
                </a:solidFill>
                <a:latin typeface="Calibri"/>
                <a:cs typeface="Calibri"/>
              </a:rPr>
              <a:t>and </a:t>
            </a:r>
            <a:r>
              <a:rPr sz="1800" spc="-5" dirty="0">
                <a:solidFill>
                  <a:srgbClr val="4B8B3F"/>
                </a:solidFill>
                <a:latin typeface="Calibri"/>
                <a:cs typeface="Calibri"/>
              </a:rPr>
              <a:t>time </a:t>
            </a:r>
            <a:r>
              <a:rPr sz="1800" spc="-10" dirty="0">
                <a:solidFill>
                  <a:srgbClr val="4B8B3F"/>
                </a:solidFill>
                <a:latin typeface="Calibri"/>
                <a:cs typeface="Calibri"/>
              </a:rPr>
              <a:t>stamped to  </a:t>
            </a:r>
            <a:r>
              <a:rPr sz="1800" spc="-5" dirty="0">
                <a:solidFill>
                  <a:srgbClr val="4B8B3F"/>
                </a:solidFill>
                <a:latin typeface="Calibri"/>
                <a:cs typeface="Calibri"/>
              </a:rPr>
              <a:t>help </a:t>
            </a:r>
            <a:r>
              <a:rPr sz="1800" spc="-10" dirty="0">
                <a:solidFill>
                  <a:srgbClr val="4B8B3F"/>
                </a:solidFill>
                <a:latin typeface="Calibri"/>
                <a:cs typeface="Calibri"/>
              </a:rPr>
              <a:t>bolster </a:t>
            </a:r>
            <a:r>
              <a:rPr sz="1800" spc="-15" dirty="0">
                <a:solidFill>
                  <a:srgbClr val="4B8B3F"/>
                </a:solidFill>
                <a:latin typeface="Calibri"/>
                <a:cs typeface="Calibri"/>
              </a:rPr>
              <a:t>program</a:t>
            </a:r>
            <a:r>
              <a:rPr sz="1800" spc="25" dirty="0">
                <a:solidFill>
                  <a:srgbClr val="4B8B3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4B8B3F"/>
                </a:solidFill>
                <a:latin typeface="Calibri"/>
                <a:cs typeface="Calibri"/>
              </a:rPr>
              <a:t>integrity.</a:t>
            </a:r>
            <a:endParaRPr sz="1800" dirty="0">
              <a:solidFill>
                <a:srgbClr val="4B8B3F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538287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53EFF-44D4-482D-A530-99D203ACC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Sponsor </a:t>
            </a:r>
            <a:r>
              <a:rPr lang="en-US" sz="3600" u="sng" dirty="0"/>
              <a:t>Daily</a:t>
            </a:r>
            <a:r>
              <a:rPr lang="en-US" sz="3600" dirty="0"/>
              <a:t> Meal Count Reports</a:t>
            </a:r>
          </a:p>
        </p:txBody>
      </p:sp>
      <p:sp>
        <p:nvSpPr>
          <p:cNvPr id="4" name="object 5">
            <a:extLst>
              <a:ext uri="{FF2B5EF4-FFF2-40B4-BE49-F238E27FC236}">
                <a16:creationId xmlns:a16="http://schemas.microsoft.com/office/drawing/2014/main" id="{85D52861-3A33-4F1B-B435-5A688F54F1BD}"/>
              </a:ext>
            </a:extLst>
          </p:cNvPr>
          <p:cNvSpPr/>
          <p:nvPr/>
        </p:nvSpPr>
        <p:spPr>
          <a:xfrm>
            <a:off x="838200" y="1472540"/>
            <a:ext cx="5107380" cy="17697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7">
            <a:extLst>
              <a:ext uri="{FF2B5EF4-FFF2-40B4-BE49-F238E27FC236}">
                <a16:creationId xmlns:a16="http://schemas.microsoft.com/office/drawing/2014/main" id="{DDDFC4C8-5A9C-4516-BA91-AAC1AD94AF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6421" y="1472540"/>
            <a:ext cx="5653644" cy="50203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169B43D6-45D2-49AC-BDC8-A9A90D66B528}"/>
              </a:ext>
            </a:extLst>
          </p:cNvPr>
          <p:cNvSpPr txBox="1"/>
          <p:nvPr/>
        </p:nvSpPr>
        <p:spPr>
          <a:xfrm>
            <a:off x="838198" y="3615688"/>
            <a:ext cx="5107381" cy="136999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315"/>
              </a:spcBef>
            </a:pPr>
            <a:r>
              <a:rPr sz="2400" spc="-10" dirty="0">
                <a:solidFill>
                  <a:srgbClr val="4B8B3F"/>
                </a:solidFill>
                <a:latin typeface="Calibri"/>
                <a:cs typeface="Calibri"/>
              </a:rPr>
              <a:t>Sponsors can </a:t>
            </a:r>
            <a:r>
              <a:rPr sz="2400" spc="-5" dirty="0">
                <a:solidFill>
                  <a:srgbClr val="4B8B3F"/>
                </a:solidFill>
                <a:latin typeface="Calibri"/>
                <a:cs typeface="Calibri"/>
              </a:rPr>
              <a:t>view Daily </a:t>
            </a:r>
            <a:r>
              <a:rPr sz="2400" dirty="0">
                <a:solidFill>
                  <a:srgbClr val="4B8B3F"/>
                </a:solidFill>
                <a:latin typeface="Calibri"/>
                <a:cs typeface="Calibri"/>
              </a:rPr>
              <a:t>Meal </a:t>
            </a:r>
            <a:r>
              <a:rPr sz="2400" spc="-5" dirty="0">
                <a:solidFill>
                  <a:srgbClr val="4B8B3F"/>
                </a:solidFill>
                <a:latin typeface="Calibri"/>
                <a:cs typeface="Calibri"/>
              </a:rPr>
              <a:t>Count  </a:t>
            </a:r>
            <a:r>
              <a:rPr sz="2400" spc="-10" dirty="0">
                <a:solidFill>
                  <a:srgbClr val="4B8B3F"/>
                </a:solidFill>
                <a:latin typeface="Calibri"/>
                <a:cs typeface="Calibri"/>
              </a:rPr>
              <a:t>reports </a:t>
            </a:r>
            <a:r>
              <a:rPr sz="2400" spc="-5" dirty="0">
                <a:solidFill>
                  <a:srgbClr val="4B8B3F"/>
                </a:solidFill>
                <a:latin typeface="Calibri"/>
                <a:cs typeface="Calibri"/>
              </a:rPr>
              <a:t>by </a:t>
            </a:r>
            <a:r>
              <a:rPr sz="2400" spc="-10" dirty="0">
                <a:solidFill>
                  <a:srgbClr val="4B8B3F"/>
                </a:solidFill>
                <a:latin typeface="Calibri"/>
                <a:cs typeface="Calibri"/>
              </a:rPr>
              <a:t>clicking </a:t>
            </a:r>
            <a:r>
              <a:rPr sz="2400" dirty="0">
                <a:solidFill>
                  <a:srgbClr val="4B8B3F"/>
                </a:solidFill>
                <a:latin typeface="Calibri"/>
                <a:cs typeface="Calibri"/>
              </a:rPr>
              <a:t>the </a:t>
            </a:r>
            <a:r>
              <a:rPr sz="2400" spc="-5" dirty="0">
                <a:solidFill>
                  <a:srgbClr val="4B8B3F"/>
                </a:solidFill>
                <a:latin typeface="Calibri"/>
                <a:cs typeface="Calibri"/>
              </a:rPr>
              <a:t>link in </a:t>
            </a:r>
            <a:r>
              <a:rPr sz="2400" dirty="0">
                <a:solidFill>
                  <a:srgbClr val="4B8B3F"/>
                </a:solidFill>
                <a:latin typeface="Calibri"/>
                <a:cs typeface="Calibri"/>
              </a:rPr>
              <a:t>the </a:t>
            </a:r>
            <a:r>
              <a:rPr sz="2400" spc="-5" dirty="0">
                <a:solidFill>
                  <a:srgbClr val="4B8B3F"/>
                </a:solidFill>
                <a:latin typeface="Calibri"/>
                <a:cs typeface="Calibri"/>
              </a:rPr>
              <a:t>Sponsor  </a:t>
            </a:r>
            <a:r>
              <a:rPr sz="2400" spc="-10" dirty="0">
                <a:solidFill>
                  <a:srgbClr val="4B8B3F"/>
                </a:solidFill>
                <a:latin typeface="Calibri"/>
                <a:cs typeface="Calibri"/>
              </a:rPr>
              <a:t>drop-down </a:t>
            </a:r>
            <a:r>
              <a:rPr sz="2400" dirty="0">
                <a:solidFill>
                  <a:srgbClr val="4B8B3F"/>
                </a:solidFill>
                <a:latin typeface="Calibri"/>
                <a:cs typeface="Calibri"/>
              </a:rPr>
              <a:t>menu </a:t>
            </a:r>
            <a:r>
              <a:rPr sz="2400" spc="-5" dirty="0">
                <a:solidFill>
                  <a:srgbClr val="4B8B3F"/>
                </a:solidFill>
                <a:latin typeface="Calibri"/>
                <a:cs typeface="Calibri"/>
              </a:rPr>
              <a:t>which is </a:t>
            </a:r>
            <a:r>
              <a:rPr sz="2400" spc="-10" dirty="0">
                <a:solidFill>
                  <a:srgbClr val="4B8B3F"/>
                </a:solidFill>
                <a:latin typeface="Calibri"/>
                <a:cs typeface="Calibri"/>
              </a:rPr>
              <a:t>located at the  top </a:t>
            </a:r>
            <a:r>
              <a:rPr sz="2400" spc="-5" dirty="0">
                <a:solidFill>
                  <a:srgbClr val="4B8B3F"/>
                </a:solidFill>
                <a:latin typeface="Calibri"/>
                <a:cs typeface="Calibri"/>
              </a:rPr>
              <a:t>left of </a:t>
            </a:r>
            <a:r>
              <a:rPr sz="2400" dirty="0">
                <a:solidFill>
                  <a:srgbClr val="4B8B3F"/>
                </a:solidFill>
                <a:latin typeface="Calibri"/>
                <a:cs typeface="Calibri"/>
              </a:rPr>
              <a:t>the</a:t>
            </a:r>
            <a:r>
              <a:rPr sz="2400" spc="10" dirty="0">
                <a:solidFill>
                  <a:srgbClr val="4B8B3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B8B3F"/>
                </a:solidFill>
                <a:latin typeface="Calibri"/>
                <a:cs typeface="Calibri"/>
              </a:rPr>
              <a:t>screen.</a:t>
            </a:r>
            <a:endParaRPr sz="2400" dirty="0">
              <a:solidFill>
                <a:srgbClr val="4B8B3F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291711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53EFF-44D4-482D-A530-99D203ACC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Sponsor </a:t>
            </a:r>
            <a:r>
              <a:rPr lang="en-US" sz="3600" u="sng" dirty="0"/>
              <a:t>Monthly</a:t>
            </a:r>
            <a:r>
              <a:rPr lang="en-US" sz="3600" dirty="0"/>
              <a:t> Meal Count Reports</a:t>
            </a:r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169B43D6-45D2-49AC-BDC8-A9A90D66B528}"/>
              </a:ext>
            </a:extLst>
          </p:cNvPr>
          <p:cNvSpPr txBox="1"/>
          <p:nvPr/>
        </p:nvSpPr>
        <p:spPr>
          <a:xfrm>
            <a:off x="838198" y="3615688"/>
            <a:ext cx="5107381" cy="136999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315"/>
              </a:spcBef>
            </a:pPr>
            <a:r>
              <a:rPr sz="2400" spc="-10" dirty="0">
                <a:solidFill>
                  <a:srgbClr val="4B8B3F"/>
                </a:solidFill>
                <a:latin typeface="Calibri"/>
                <a:cs typeface="Calibri"/>
              </a:rPr>
              <a:t>Sponsors can </a:t>
            </a:r>
            <a:r>
              <a:rPr sz="2400" spc="-5" dirty="0">
                <a:solidFill>
                  <a:srgbClr val="4B8B3F"/>
                </a:solidFill>
                <a:latin typeface="Calibri"/>
                <a:cs typeface="Calibri"/>
              </a:rPr>
              <a:t>view </a:t>
            </a:r>
            <a:r>
              <a:rPr lang="en-US" sz="2400" spc="-5" dirty="0">
                <a:solidFill>
                  <a:srgbClr val="4B8B3F"/>
                </a:solidFill>
                <a:latin typeface="Calibri"/>
                <a:cs typeface="Calibri"/>
              </a:rPr>
              <a:t>Monthly Meal Count Reports by clicking the link in the Sponsors drop-down menu which is located at the top left of the screen.</a:t>
            </a:r>
          </a:p>
        </p:txBody>
      </p:sp>
      <p:sp>
        <p:nvSpPr>
          <p:cNvPr id="6" name="object 7">
            <a:extLst>
              <a:ext uri="{FF2B5EF4-FFF2-40B4-BE49-F238E27FC236}">
                <a16:creationId xmlns:a16="http://schemas.microsoft.com/office/drawing/2014/main" id="{5B92565E-E22E-42E2-BDBF-6F0550FB48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6813" y="1473200"/>
            <a:ext cx="5653087" cy="50196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0237FF7A-127A-43AA-A5A9-4391BF83EFAB}"/>
              </a:ext>
            </a:extLst>
          </p:cNvPr>
          <p:cNvSpPr/>
          <p:nvPr/>
        </p:nvSpPr>
        <p:spPr>
          <a:xfrm>
            <a:off x="837806" y="1473200"/>
            <a:ext cx="5107381" cy="17691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27070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35D675A-8325-8355-A67C-419953B5AD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7910" y="177768"/>
            <a:ext cx="6473952" cy="6537664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5400" dirty="0"/>
              <a:t>   Questions:</a:t>
            </a:r>
          </a:p>
          <a:p>
            <a:pPr algn="l"/>
            <a:endParaRPr lang="en-U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Will the app be used for both open and closed sites?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What if the meal counter is completed late due to technical issues with devices, service outages, or unforeseen circumstances? Who should the site supervisor contact to relay this message?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How long does the password reset take?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How are revisions made if an error is found?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Can revisions be made on the administrative side?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Do daily forms/tally sheets need to be printed monthly?</a:t>
            </a:r>
          </a:p>
        </p:txBody>
      </p:sp>
    </p:spTree>
    <p:extLst>
      <p:ext uri="{BB962C8B-B14F-4D97-AF65-F5344CB8AC3E}">
        <p14:creationId xmlns:p14="http://schemas.microsoft.com/office/powerpoint/2010/main" val="36841130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F574D-8F43-404F-9808-F0D51CED9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268" y="598958"/>
            <a:ext cx="8044543" cy="1325563"/>
          </a:xfrm>
        </p:spPr>
        <p:txBody>
          <a:bodyPr/>
          <a:lstStyle/>
          <a:p>
            <a:r>
              <a:rPr lang="en-US" dirty="0"/>
              <a:t>Daily Report Export</a:t>
            </a:r>
          </a:p>
        </p:txBody>
      </p:sp>
      <p:sp>
        <p:nvSpPr>
          <p:cNvPr id="4" name="object 11">
            <a:extLst>
              <a:ext uri="{FF2B5EF4-FFF2-40B4-BE49-F238E27FC236}">
                <a16:creationId xmlns:a16="http://schemas.microsoft.com/office/drawing/2014/main" id="{2854984C-C787-418D-AFF4-F851534A5D36}"/>
              </a:ext>
            </a:extLst>
          </p:cNvPr>
          <p:cNvSpPr/>
          <p:nvPr/>
        </p:nvSpPr>
        <p:spPr>
          <a:xfrm>
            <a:off x="832859" y="1924521"/>
            <a:ext cx="4366775" cy="18983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7">
            <a:extLst>
              <a:ext uri="{FF2B5EF4-FFF2-40B4-BE49-F238E27FC236}">
                <a16:creationId xmlns:a16="http://schemas.microsoft.com/office/drawing/2014/main" id="{D9851E80-775E-4BC4-A187-3F458ABBC7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894" y="4177093"/>
            <a:ext cx="10590212" cy="199430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16309205-234F-4328-85DC-D97692ED1936}"/>
              </a:ext>
            </a:extLst>
          </p:cNvPr>
          <p:cNvSpPr txBox="1"/>
          <p:nvPr/>
        </p:nvSpPr>
        <p:spPr>
          <a:xfrm>
            <a:off x="5627145" y="2108343"/>
            <a:ext cx="5013146" cy="1036309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305"/>
              </a:spcBef>
            </a:pPr>
            <a:r>
              <a:rPr sz="2400" spc="-5" dirty="0">
                <a:solidFill>
                  <a:srgbClr val="4B8B3F"/>
                </a:solidFill>
                <a:latin typeface="Calibri"/>
                <a:cs typeface="Calibri"/>
              </a:rPr>
              <a:t>Daily reports can be exported to </a:t>
            </a:r>
            <a:r>
              <a:rPr sz="2400" dirty="0">
                <a:solidFill>
                  <a:srgbClr val="4B8B3F"/>
                </a:solidFill>
                <a:latin typeface="Calibri"/>
                <a:cs typeface="Calibri"/>
              </a:rPr>
              <a:t>an </a:t>
            </a:r>
            <a:r>
              <a:rPr sz="2400" spc="-5" dirty="0">
                <a:solidFill>
                  <a:srgbClr val="4B8B3F"/>
                </a:solidFill>
                <a:latin typeface="Calibri"/>
                <a:cs typeface="Calibri"/>
              </a:rPr>
              <a:t>XML  </a:t>
            </a:r>
            <a:r>
              <a:rPr sz="2400" spc="-10" dirty="0">
                <a:solidFill>
                  <a:srgbClr val="4B8B3F"/>
                </a:solidFill>
                <a:latin typeface="Calibri"/>
                <a:cs typeface="Calibri"/>
              </a:rPr>
              <a:t>format, </a:t>
            </a:r>
            <a:r>
              <a:rPr sz="2400" spc="-5" dirty="0">
                <a:solidFill>
                  <a:srgbClr val="4B8B3F"/>
                </a:solidFill>
                <a:latin typeface="Calibri"/>
                <a:cs typeface="Calibri"/>
              </a:rPr>
              <a:t>viewable </a:t>
            </a:r>
            <a:r>
              <a:rPr sz="2400" dirty="0">
                <a:solidFill>
                  <a:srgbClr val="4B8B3F"/>
                </a:solidFill>
                <a:latin typeface="Calibri"/>
                <a:cs typeface="Calibri"/>
              </a:rPr>
              <a:t>in </a:t>
            </a:r>
            <a:r>
              <a:rPr sz="2400" spc="-5" dirty="0">
                <a:solidFill>
                  <a:srgbClr val="4B8B3F"/>
                </a:solidFill>
                <a:latin typeface="Calibri"/>
                <a:cs typeface="Calibri"/>
              </a:rPr>
              <a:t>Excel, by </a:t>
            </a:r>
            <a:r>
              <a:rPr sz="2400" dirty="0">
                <a:solidFill>
                  <a:srgbClr val="4B8B3F"/>
                </a:solidFill>
                <a:latin typeface="Calibri"/>
                <a:cs typeface="Calibri"/>
              </a:rPr>
              <a:t>clicking the </a:t>
            </a:r>
            <a:r>
              <a:rPr sz="2400" spc="-10" dirty="0">
                <a:solidFill>
                  <a:srgbClr val="4B8B3F"/>
                </a:solidFill>
                <a:latin typeface="Calibri"/>
                <a:cs typeface="Calibri"/>
              </a:rPr>
              <a:t>Excel </a:t>
            </a:r>
            <a:r>
              <a:rPr sz="2400" spc="-5" dirty="0">
                <a:solidFill>
                  <a:srgbClr val="4B8B3F"/>
                </a:solidFill>
                <a:latin typeface="Calibri"/>
                <a:cs typeface="Calibri"/>
              </a:rPr>
              <a:t>icon next to Sponsor Daily </a:t>
            </a:r>
            <a:r>
              <a:rPr sz="2400" spc="-10" dirty="0">
                <a:solidFill>
                  <a:srgbClr val="4B8B3F"/>
                </a:solidFill>
                <a:latin typeface="Calibri"/>
                <a:cs typeface="Calibri"/>
              </a:rPr>
              <a:t>Detail</a:t>
            </a:r>
            <a:r>
              <a:rPr sz="2400" spc="-5" dirty="0">
                <a:solidFill>
                  <a:srgbClr val="4B8B3F"/>
                </a:solidFill>
                <a:latin typeface="Calibri"/>
                <a:cs typeface="Calibri"/>
              </a:rPr>
              <a:t>.</a:t>
            </a:r>
            <a:endParaRPr sz="2400" dirty="0">
              <a:solidFill>
                <a:srgbClr val="4B8B3F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105433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F574D-8F43-404F-9808-F0D51CED9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268" y="598958"/>
            <a:ext cx="8044543" cy="1325563"/>
          </a:xfrm>
        </p:spPr>
        <p:txBody>
          <a:bodyPr/>
          <a:lstStyle/>
          <a:p>
            <a:r>
              <a:rPr lang="en-US" dirty="0"/>
              <a:t>Monthly Report Export</a:t>
            </a:r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16309205-234F-4328-85DC-D97692ED1936}"/>
              </a:ext>
            </a:extLst>
          </p:cNvPr>
          <p:cNvSpPr txBox="1"/>
          <p:nvPr/>
        </p:nvSpPr>
        <p:spPr>
          <a:xfrm>
            <a:off x="5627145" y="2108343"/>
            <a:ext cx="5643788" cy="1036309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305"/>
              </a:spcBef>
            </a:pPr>
            <a:r>
              <a:rPr sz="2400" spc="-5" dirty="0">
                <a:solidFill>
                  <a:srgbClr val="4B8B3F"/>
                </a:solidFill>
                <a:latin typeface="Calibri"/>
                <a:cs typeface="Calibri"/>
              </a:rPr>
              <a:t>Monthly reports can be exported to </a:t>
            </a:r>
            <a:r>
              <a:rPr sz="2400" dirty="0">
                <a:solidFill>
                  <a:srgbClr val="4B8B3F"/>
                </a:solidFill>
                <a:latin typeface="Calibri"/>
                <a:cs typeface="Calibri"/>
              </a:rPr>
              <a:t>an </a:t>
            </a:r>
            <a:r>
              <a:rPr sz="2400" spc="-5" dirty="0">
                <a:solidFill>
                  <a:srgbClr val="4B8B3F"/>
                </a:solidFill>
                <a:latin typeface="Calibri"/>
                <a:cs typeface="Calibri"/>
              </a:rPr>
              <a:t>XML  </a:t>
            </a:r>
            <a:r>
              <a:rPr sz="2400" spc="-10" dirty="0">
                <a:solidFill>
                  <a:srgbClr val="4B8B3F"/>
                </a:solidFill>
                <a:latin typeface="Calibri"/>
                <a:cs typeface="Calibri"/>
              </a:rPr>
              <a:t>format, </a:t>
            </a:r>
            <a:r>
              <a:rPr sz="2400" spc="-5" dirty="0">
                <a:solidFill>
                  <a:srgbClr val="4B8B3F"/>
                </a:solidFill>
                <a:latin typeface="Calibri"/>
                <a:cs typeface="Calibri"/>
              </a:rPr>
              <a:t>viewable </a:t>
            </a:r>
            <a:r>
              <a:rPr sz="2400" dirty="0">
                <a:solidFill>
                  <a:srgbClr val="4B8B3F"/>
                </a:solidFill>
                <a:latin typeface="Calibri"/>
                <a:cs typeface="Calibri"/>
              </a:rPr>
              <a:t>in </a:t>
            </a:r>
            <a:r>
              <a:rPr sz="2400" spc="-5" dirty="0">
                <a:solidFill>
                  <a:srgbClr val="4B8B3F"/>
                </a:solidFill>
                <a:latin typeface="Calibri"/>
                <a:cs typeface="Calibri"/>
              </a:rPr>
              <a:t>Excel, by </a:t>
            </a:r>
            <a:r>
              <a:rPr sz="2400" dirty="0">
                <a:solidFill>
                  <a:srgbClr val="4B8B3F"/>
                </a:solidFill>
                <a:latin typeface="Calibri"/>
                <a:cs typeface="Calibri"/>
              </a:rPr>
              <a:t>clicking the </a:t>
            </a:r>
            <a:r>
              <a:rPr sz="2400" spc="-10" dirty="0">
                <a:solidFill>
                  <a:srgbClr val="4B8B3F"/>
                </a:solidFill>
                <a:latin typeface="Calibri"/>
                <a:cs typeface="Calibri"/>
              </a:rPr>
              <a:t>Excel </a:t>
            </a:r>
            <a:r>
              <a:rPr sz="2400" spc="-5" dirty="0">
                <a:solidFill>
                  <a:srgbClr val="4B8B3F"/>
                </a:solidFill>
                <a:latin typeface="Calibri"/>
                <a:cs typeface="Calibri"/>
              </a:rPr>
              <a:t>icon next  to Sponsor Monthly</a:t>
            </a:r>
            <a:r>
              <a:rPr sz="2400" spc="-70" dirty="0">
                <a:solidFill>
                  <a:srgbClr val="4B8B3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4B8B3F"/>
                </a:solidFill>
                <a:latin typeface="Calibri"/>
                <a:cs typeface="Calibri"/>
              </a:rPr>
              <a:t>Detail.</a:t>
            </a:r>
            <a:endParaRPr sz="2400" dirty="0">
              <a:solidFill>
                <a:srgbClr val="4B8B3F"/>
              </a:solidFill>
              <a:latin typeface="Calibri"/>
              <a:cs typeface="Calibri"/>
            </a:endParaRPr>
          </a:p>
        </p:txBody>
      </p:sp>
      <p:sp>
        <p:nvSpPr>
          <p:cNvPr id="6" name="object 9">
            <a:extLst>
              <a:ext uri="{FF2B5EF4-FFF2-40B4-BE49-F238E27FC236}">
                <a16:creationId xmlns:a16="http://schemas.microsoft.com/office/drawing/2014/main" id="{B4444459-3D87-44F4-B4FF-A6D454A13C0E}"/>
              </a:ext>
            </a:extLst>
          </p:cNvPr>
          <p:cNvSpPr/>
          <p:nvPr/>
        </p:nvSpPr>
        <p:spPr>
          <a:xfrm>
            <a:off x="921067" y="1924520"/>
            <a:ext cx="4366775" cy="188492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4CFA8BD9-0492-4780-B3E4-5F3E7F001966}"/>
              </a:ext>
            </a:extLst>
          </p:cNvPr>
          <p:cNvSpPr/>
          <p:nvPr/>
        </p:nvSpPr>
        <p:spPr>
          <a:xfrm>
            <a:off x="921067" y="3993271"/>
            <a:ext cx="10590212" cy="24312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573668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D6520-07A8-4038-A4D2-58FD80A90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Bulk SFSP Form Archive </a:t>
            </a:r>
          </a:p>
        </p:txBody>
      </p:sp>
      <p:sp>
        <p:nvSpPr>
          <p:cNvPr id="4" name="object 7">
            <a:extLst>
              <a:ext uri="{FF2B5EF4-FFF2-40B4-BE49-F238E27FC236}">
                <a16:creationId xmlns:a16="http://schemas.microsoft.com/office/drawing/2014/main" id="{0CC3FD62-0B85-41B9-AF44-F4B2741814D6}"/>
              </a:ext>
            </a:extLst>
          </p:cNvPr>
          <p:cNvSpPr/>
          <p:nvPr/>
        </p:nvSpPr>
        <p:spPr>
          <a:xfrm>
            <a:off x="754794" y="1690688"/>
            <a:ext cx="4919472" cy="21137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E6E4F18E-F006-4DF9-9104-DBAEDB18CA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4818" y="1690688"/>
            <a:ext cx="5854535" cy="49119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8B6F42B3-A8D8-4B30-AAE3-17120270AA68}"/>
              </a:ext>
            </a:extLst>
          </p:cNvPr>
          <p:cNvSpPr txBox="1"/>
          <p:nvPr/>
        </p:nvSpPr>
        <p:spPr>
          <a:xfrm>
            <a:off x="754794" y="4318389"/>
            <a:ext cx="5206618" cy="871392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315"/>
              </a:spcBef>
            </a:pPr>
            <a:r>
              <a:rPr sz="2000" dirty="0">
                <a:solidFill>
                  <a:srgbClr val="4B8B3F"/>
                </a:solidFill>
                <a:latin typeface="Calibri"/>
                <a:cs typeface="Calibri"/>
              </a:rPr>
              <a:t>A </a:t>
            </a:r>
            <a:r>
              <a:rPr sz="2000" spc="-5" dirty="0">
                <a:solidFill>
                  <a:srgbClr val="4B8B3F"/>
                </a:solidFill>
                <a:latin typeface="Calibri"/>
                <a:cs typeface="Calibri"/>
              </a:rPr>
              <a:t>Monthly </a:t>
            </a:r>
            <a:r>
              <a:rPr sz="2000" spc="-10" dirty="0">
                <a:solidFill>
                  <a:srgbClr val="4B8B3F"/>
                </a:solidFill>
                <a:latin typeface="Calibri"/>
                <a:cs typeface="Calibri"/>
              </a:rPr>
              <a:t>archive folder  containing </a:t>
            </a:r>
            <a:r>
              <a:rPr sz="2000" spc="-5" dirty="0">
                <a:solidFill>
                  <a:srgbClr val="4B8B3F"/>
                </a:solidFill>
                <a:latin typeface="Calibri"/>
                <a:cs typeface="Calibri"/>
              </a:rPr>
              <a:t>all </a:t>
            </a:r>
            <a:r>
              <a:rPr sz="2000" spc="-10" dirty="0">
                <a:solidFill>
                  <a:srgbClr val="4B8B3F"/>
                </a:solidFill>
                <a:latin typeface="Calibri"/>
                <a:cs typeface="Calibri"/>
              </a:rPr>
              <a:t>SFSP Forms </a:t>
            </a:r>
            <a:r>
              <a:rPr sz="2000" spc="-15" dirty="0">
                <a:solidFill>
                  <a:srgbClr val="4B8B3F"/>
                </a:solidFill>
                <a:latin typeface="Calibri"/>
                <a:cs typeface="Calibri"/>
              </a:rPr>
              <a:t>for </a:t>
            </a:r>
            <a:r>
              <a:rPr sz="2000" dirty="0">
                <a:solidFill>
                  <a:srgbClr val="4B8B3F"/>
                </a:solidFill>
                <a:latin typeface="Calibri"/>
                <a:cs typeface="Calibri"/>
              </a:rPr>
              <a:t>the </a:t>
            </a:r>
            <a:r>
              <a:rPr sz="2000" spc="-5" dirty="0">
                <a:solidFill>
                  <a:srgbClr val="4B8B3F"/>
                </a:solidFill>
                <a:latin typeface="Calibri"/>
                <a:cs typeface="Calibri"/>
              </a:rPr>
              <a:t>month </a:t>
            </a:r>
            <a:r>
              <a:rPr sz="2000" spc="-10" dirty="0">
                <a:solidFill>
                  <a:srgbClr val="4B8B3F"/>
                </a:solidFill>
                <a:latin typeface="Calibri"/>
                <a:cs typeface="Calibri"/>
              </a:rPr>
              <a:t>can </a:t>
            </a:r>
            <a:r>
              <a:rPr sz="2000" spc="-5" dirty="0">
                <a:solidFill>
                  <a:srgbClr val="4B8B3F"/>
                </a:solidFill>
                <a:latin typeface="Calibri"/>
                <a:cs typeface="Calibri"/>
              </a:rPr>
              <a:t>be</a:t>
            </a:r>
            <a:r>
              <a:rPr lang="en-US" sz="2000" spc="-5" dirty="0">
                <a:solidFill>
                  <a:srgbClr val="4B8B3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4B8B3F"/>
                </a:solidFill>
                <a:latin typeface="Calibri"/>
                <a:cs typeface="Calibri"/>
              </a:rPr>
              <a:t>downloaded  </a:t>
            </a:r>
            <a:r>
              <a:rPr sz="2000" spc="-10" dirty="0">
                <a:solidFill>
                  <a:srgbClr val="4B8B3F"/>
                </a:solidFill>
                <a:latin typeface="Calibri"/>
                <a:cs typeface="Calibri"/>
              </a:rPr>
              <a:t>from </a:t>
            </a:r>
            <a:r>
              <a:rPr sz="2000" dirty="0">
                <a:solidFill>
                  <a:srgbClr val="4B8B3F"/>
                </a:solidFill>
                <a:latin typeface="Calibri"/>
                <a:cs typeface="Calibri"/>
              </a:rPr>
              <a:t>the </a:t>
            </a:r>
            <a:r>
              <a:rPr sz="2000" spc="-5" dirty="0">
                <a:solidFill>
                  <a:srgbClr val="4B8B3F"/>
                </a:solidFill>
                <a:latin typeface="Calibri"/>
                <a:cs typeface="Calibri"/>
              </a:rPr>
              <a:t>Sponsor Monthly  </a:t>
            </a:r>
            <a:r>
              <a:rPr sz="2000" dirty="0">
                <a:solidFill>
                  <a:srgbClr val="4B8B3F"/>
                </a:solidFill>
                <a:latin typeface="Calibri"/>
                <a:cs typeface="Calibri"/>
              </a:rPr>
              <a:t>Meal </a:t>
            </a:r>
            <a:r>
              <a:rPr sz="2000" spc="-5" dirty="0">
                <a:solidFill>
                  <a:srgbClr val="4B8B3F"/>
                </a:solidFill>
                <a:latin typeface="Calibri"/>
                <a:cs typeface="Calibri"/>
              </a:rPr>
              <a:t>Count </a:t>
            </a:r>
            <a:r>
              <a:rPr sz="2000" spc="-10" dirty="0">
                <a:solidFill>
                  <a:srgbClr val="4B8B3F"/>
                </a:solidFill>
                <a:latin typeface="Calibri"/>
                <a:cs typeface="Calibri"/>
              </a:rPr>
              <a:t>report.</a:t>
            </a:r>
            <a:endParaRPr sz="2000" dirty="0">
              <a:solidFill>
                <a:srgbClr val="4B8B3F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73502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>
            <a:extLst>
              <a:ext uri="{FF2B5EF4-FFF2-40B4-BE49-F238E27FC236}">
                <a16:creationId xmlns:a16="http://schemas.microsoft.com/office/drawing/2014/main" id="{35FCF107-7BBB-C8F1-B892-18C3425D26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824" y="1837761"/>
            <a:ext cx="7264176" cy="3182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D67FCA1-1499-2A08-15FA-080E460BF0A5}"/>
              </a:ext>
            </a:extLst>
          </p:cNvPr>
          <p:cNvSpPr txBox="1"/>
          <p:nvPr/>
        </p:nvSpPr>
        <p:spPr>
          <a:xfrm>
            <a:off x="5496232" y="108155"/>
            <a:ext cx="64696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From the Sponsor tab, you can select “Custom Meal Counts” to select information from different time periods.</a:t>
            </a:r>
          </a:p>
        </p:txBody>
      </p:sp>
    </p:spTree>
    <p:extLst>
      <p:ext uri="{BB962C8B-B14F-4D97-AF65-F5344CB8AC3E}">
        <p14:creationId xmlns:p14="http://schemas.microsoft.com/office/powerpoint/2010/main" val="37044687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E5368A-BF50-50A8-356B-CF0382B1ED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49" y="448056"/>
            <a:ext cx="6951308" cy="5961888"/>
          </a:xfrm>
          <a:prstGeom prst="rect">
            <a:avLst/>
          </a:prstGeom>
        </p:spPr>
      </p:pic>
      <p:sp>
        <p:nvSpPr>
          <p:cNvPr id="4" name="Arrow: Left 3">
            <a:extLst>
              <a:ext uri="{FF2B5EF4-FFF2-40B4-BE49-F238E27FC236}">
                <a16:creationId xmlns:a16="http://schemas.microsoft.com/office/drawing/2014/main" id="{E8CDFE21-9861-118A-CECC-D6E93C2B2FAC}"/>
              </a:ext>
            </a:extLst>
          </p:cNvPr>
          <p:cNvSpPr/>
          <p:nvPr/>
        </p:nvSpPr>
        <p:spPr>
          <a:xfrm>
            <a:off x="5138928" y="3493008"/>
            <a:ext cx="1700784" cy="548640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B2907E-A774-8AF0-99CD-1B5F0B75822F}"/>
              </a:ext>
            </a:extLst>
          </p:cNvPr>
          <p:cNvSpPr txBox="1"/>
          <p:nvPr/>
        </p:nvSpPr>
        <p:spPr>
          <a:xfrm>
            <a:off x="7795259" y="3154680"/>
            <a:ext cx="38816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This page will lead you to your login screen for Site Supervisors.</a:t>
            </a:r>
          </a:p>
        </p:txBody>
      </p:sp>
    </p:spTree>
    <p:extLst>
      <p:ext uri="{BB962C8B-B14F-4D97-AF65-F5344CB8AC3E}">
        <p14:creationId xmlns:p14="http://schemas.microsoft.com/office/powerpoint/2010/main" val="541014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E35706-8A19-B9BA-CC49-25A8EE3827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913" y="1090286"/>
            <a:ext cx="10736173" cy="467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1143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DE6C967-8976-EA46-7B9E-F1078033C6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835" y="209776"/>
            <a:ext cx="8440230" cy="2258121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B8D77ABB-DDED-C674-CF7D-A12AF793D3F8}"/>
              </a:ext>
            </a:extLst>
          </p:cNvPr>
          <p:cNvSpPr/>
          <p:nvPr/>
        </p:nvSpPr>
        <p:spPr>
          <a:xfrm>
            <a:off x="4159045" y="601417"/>
            <a:ext cx="1838632" cy="61778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BB1D2B-7230-806F-643E-B3F3FA966F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422" y="3696238"/>
            <a:ext cx="3657917" cy="297967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173FD16-C919-C98F-B2B0-F4F09783AB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7653" y="3696238"/>
            <a:ext cx="3520745" cy="281964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B9881F1-BDDD-AE27-F7E7-1EAA89401D1A}"/>
              </a:ext>
            </a:extLst>
          </p:cNvPr>
          <p:cNvSpPr txBox="1"/>
          <p:nvPr/>
        </p:nvSpPr>
        <p:spPr>
          <a:xfrm>
            <a:off x="8835048" y="2413337"/>
            <a:ext cx="33569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6">
                    <a:lumMod val="75000"/>
                  </a:schemeClr>
                </a:solidFill>
              </a:rPr>
              <a:t>*You will need to complete the “Receive” tab before you can serve meals. Click “Save.”</a:t>
            </a:r>
          </a:p>
        </p:txBody>
      </p:sp>
    </p:spTree>
    <p:extLst>
      <p:ext uri="{BB962C8B-B14F-4D97-AF65-F5344CB8AC3E}">
        <p14:creationId xmlns:p14="http://schemas.microsoft.com/office/powerpoint/2010/main" val="17770984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B916F69-4701-EE7D-BDE8-FBEA48FAA414}"/>
              </a:ext>
            </a:extLst>
          </p:cNvPr>
          <p:cNvSpPr txBox="1"/>
          <p:nvPr/>
        </p:nvSpPr>
        <p:spPr>
          <a:xfrm>
            <a:off x="68826" y="147484"/>
            <a:ext cx="8219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Click the          to increase the count for meals served.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Click the           to deduct meals.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BE039F-C8FB-B3CF-92F9-1F5A28DED9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897" y="147484"/>
            <a:ext cx="419136" cy="3962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CE5CE80-DADF-DEB1-05FC-81BE2F9CDA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4139" y="816930"/>
            <a:ext cx="434378" cy="42675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BFA2C72-C139-CBB3-24B6-6F1AA3616B80}"/>
              </a:ext>
            </a:extLst>
          </p:cNvPr>
          <p:cNvSpPr txBox="1"/>
          <p:nvPr/>
        </p:nvSpPr>
        <p:spPr>
          <a:xfrm>
            <a:off x="6096000" y="1267038"/>
            <a:ext cx="5417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To record “Second Meals,” select the tab and record the meals served.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15A5FD2-4A26-DC26-406C-94525B979B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677" y="2202914"/>
            <a:ext cx="4356008" cy="434863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A195FEE-8FE0-AE30-89A5-353EE83CF19E}"/>
              </a:ext>
            </a:extLst>
          </p:cNvPr>
          <p:cNvSpPr/>
          <p:nvPr/>
        </p:nvSpPr>
        <p:spPr>
          <a:xfrm>
            <a:off x="4964547" y="1030308"/>
            <a:ext cx="118413" cy="566338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5631A9E-17FE-1F8F-28BB-17CE6D8D54A2}"/>
              </a:ext>
            </a:extLst>
          </p:cNvPr>
          <p:cNvSpPr/>
          <p:nvPr/>
        </p:nvSpPr>
        <p:spPr>
          <a:xfrm>
            <a:off x="6614810" y="3569110"/>
            <a:ext cx="1691149" cy="202185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6570D4-9AFF-7B56-60CA-B237FE2B43DC}"/>
              </a:ext>
            </a:extLst>
          </p:cNvPr>
          <p:cNvSpPr txBox="1"/>
          <p:nvPr/>
        </p:nvSpPr>
        <p:spPr>
          <a:xfrm>
            <a:off x="9438968" y="4136098"/>
            <a:ext cx="261348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*The sum of meals served is “22.”</a:t>
            </a:r>
          </a:p>
          <a:p>
            <a:endParaRPr lang="en-US" sz="2400" b="1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en-US" sz="2400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*Click “Save.”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7AB5D62-AC42-57E1-6E2B-177288F6BE8B}"/>
              </a:ext>
            </a:extLst>
          </p:cNvPr>
          <p:cNvCxnSpPr/>
          <p:nvPr/>
        </p:nvCxnSpPr>
        <p:spPr>
          <a:xfrm>
            <a:off x="7610168" y="3323303"/>
            <a:ext cx="1828800" cy="963562"/>
          </a:xfrm>
          <a:prstGeom prst="straightConnector1">
            <a:avLst/>
          </a:prstGeom>
          <a:ln w="190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2B9F17EE-A660-C00A-C512-EB2846DE72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545" y="2098035"/>
            <a:ext cx="4435224" cy="4480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9724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113A26-5B50-D863-1985-C939A50D10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317" y="309989"/>
            <a:ext cx="5504637" cy="30034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4B3095E-F732-A501-67CE-2E30ABD03EA5}"/>
              </a:ext>
            </a:extLst>
          </p:cNvPr>
          <p:cNvSpPr txBox="1"/>
          <p:nvPr/>
        </p:nvSpPr>
        <p:spPr>
          <a:xfrm>
            <a:off x="403122" y="3893575"/>
            <a:ext cx="5496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Before you can “Submit” the final meal count, you will need to verify that the meal service is accurate.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084C1B7-E96B-C3FF-A503-9AF1A1BC5CBC}"/>
              </a:ext>
            </a:extLst>
          </p:cNvPr>
          <p:cNvCxnSpPr/>
          <p:nvPr/>
        </p:nvCxnSpPr>
        <p:spPr>
          <a:xfrm flipH="1">
            <a:off x="1563329" y="2517058"/>
            <a:ext cx="521110" cy="1484671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B51AC6FA-6A20-0FCF-9C93-40F16295ED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7359" y="1394284"/>
            <a:ext cx="5357324" cy="203471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799A016-03F5-7684-4C54-A6C0ABC3A41B}"/>
              </a:ext>
            </a:extLst>
          </p:cNvPr>
          <p:cNvSpPr txBox="1"/>
          <p:nvPr/>
        </p:nvSpPr>
        <p:spPr>
          <a:xfrm>
            <a:off x="7275871" y="3824748"/>
            <a:ext cx="464082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Once you click “Submit,” you will be taken back to your Dashboard.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Repeat this process for the next meal service.</a:t>
            </a:r>
          </a:p>
        </p:txBody>
      </p:sp>
    </p:spTree>
    <p:extLst>
      <p:ext uri="{BB962C8B-B14F-4D97-AF65-F5344CB8AC3E}">
        <p14:creationId xmlns:p14="http://schemas.microsoft.com/office/powerpoint/2010/main" val="11457912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F8C86-CC36-41B6-A535-5A4A03F644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latin typeface="Tahoma"/>
                <a:ea typeface="Tahoma"/>
                <a:cs typeface="Tahoma"/>
              </a:rPr>
              <a:t>Thank You!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353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514F14B-6087-D561-7782-1955B2EBF9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35475"/>
            <a:ext cx="6395729" cy="243861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9EF9ECB-30C6-D523-99D0-D6332AB2116B}"/>
              </a:ext>
            </a:extLst>
          </p:cNvPr>
          <p:cNvSpPr txBox="1"/>
          <p:nvPr/>
        </p:nvSpPr>
        <p:spPr>
          <a:xfrm>
            <a:off x="8019288" y="2944368"/>
            <a:ext cx="35935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*If you did not receive this email from Meal Counter Support, please contact your Education Specialist at ALSDE.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DBDCCF-E82D-2161-440D-7C5DAF1292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5314" y="0"/>
            <a:ext cx="6461043" cy="443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942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9A93EC9-6E43-4B48-664E-76B4340217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6656" y="2688336"/>
            <a:ext cx="6800918" cy="1522852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D5AD1CCD-F7CC-37E5-642E-356A7C46D784}"/>
              </a:ext>
            </a:extLst>
          </p:cNvPr>
          <p:cNvSpPr/>
          <p:nvPr/>
        </p:nvSpPr>
        <p:spPr>
          <a:xfrm>
            <a:off x="5249071" y="3264408"/>
            <a:ext cx="5276088" cy="44138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80434E-1F92-CB31-C34B-9E509342BC8B}"/>
              </a:ext>
            </a:extLst>
          </p:cNvPr>
          <p:cNvSpPr txBox="1"/>
          <p:nvPr/>
        </p:nvSpPr>
        <p:spPr>
          <a:xfrm>
            <a:off x="5495544" y="390718"/>
            <a:ext cx="567315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Make sure you insert the correct web address to access the meal counter application to begin your set-up.</a:t>
            </a:r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A31F7548-2E73-2826-0435-AF62618ADC38}"/>
              </a:ext>
            </a:extLst>
          </p:cNvPr>
          <p:cNvSpPr/>
          <p:nvPr/>
        </p:nvSpPr>
        <p:spPr>
          <a:xfrm>
            <a:off x="7887115" y="1755648"/>
            <a:ext cx="388205" cy="112471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899FC8-AE18-B10E-DF9E-911704C14C23}"/>
              </a:ext>
            </a:extLst>
          </p:cNvPr>
          <p:cNvSpPr txBox="1"/>
          <p:nvPr/>
        </p:nvSpPr>
        <p:spPr>
          <a:xfrm>
            <a:off x="7043927" y="5422207"/>
            <a:ext cx="31530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Installation</a:t>
            </a:r>
          </a:p>
        </p:txBody>
      </p:sp>
    </p:spTree>
    <p:extLst>
      <p:ext uri="{BB962C8B-B14F-4D97-AF65-F5344CB8AC3E}">
        <p14:creationId xmlns:p14="http://schemas.microsoft.com/office/powerpoint/2010/main" val="3824633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7568DF-26DF-80F8-F7AE-D9A4974611A3}"/>
              </a:ext>
            </a:extLst>
          </p:cNvPr>
          <p:cNvSpPr txBox="1"/>
          <p:nvPr/>
        </p:nvSpPr>
        <p:spPr>
          <a:xfrm>
            <a:off x="530352" y="987552"/>
            <a:ext cx="54589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-All SFSP sponsors have been entered into the Meal Counter System. Your Education Specialist was tasked with setting up the Sponsor User account.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65DA25-32DC-C6E1-944D-543CCD68E697}"/>
              </a:ext>
            </a:extLst>
          </p:cNvPr>
          <p:cNvSpPr txBox="1"/>
          <p:nvPr/>
        </p:nvSpPr>
        <p:spPr>
          <a:xfrm>
            <a:off x="5221224" y="3429000"/>
            <a:ext cx="54589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-A few school systems have contacted our office to inform us that they haven’t received the notification. Please contact your IT department to determine if a firewall is preventing the email from transferring into your inbox.</a:t>
            </a:r>
          </a:p>
        </p:txBody>
      </p:sp>
    </p:spTree>
    <p:extLst>
      <p:ext uri="{BB962C8B-B14F-4D97-AF65-F5344CB8AC3E}">
        <p14:creationId xmlns:p14="http://schemas.microsoft.com/office/powerpoint/2010/main" val="2385717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CCFB9BC-C65C-F00B-E692-36DDD7E8A4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0814" y="426501"/>
            <a:ext cx="5496692" cy="58586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82F5A7E-50A5-75BD-3A04-0AA0152CAD25}"/>
              </a:ext>
            </a:extLst>
          </p:cNvPr>
          <p:cNvSpPr txBox="1"/>
          <p:nvPr/>
        </p:nvSpPr>
        <p:spPr>
          <a:xfrm>
            <a:off x="306000" y="2478684"/>
            <a:ext cx="40905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Download Instructions</a:t>
            </a:r>
          </a:p>
        </p:txBody>
      </p:sp>
    </p:spTree>
    <p:extLst>
      <p:ext uri="{BB962C8B-B14F-4D97-AF65-F5344CB8AC3E}">
        <p14:creationId xmlns:p14="http://schemas.microsoft.com/office/powerpoint/2010/main" val="302164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45BF39D-9420-1D9E-2C45-3B056FC2BC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1379" y="1799519"/>
            <a:ext cx="3086531" cy="50584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6D41FC2-8139-B924-593B-48763D4985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0408" y="2405352"/>
            <a:ext cx="2667372" cy="426779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23E9166-42B3-17AF-6ED1-569C0EFBA98D}"/>
              </a:ext>
            </a:extLst>
          </p:cNvPr>
          <p:cNvSpPr txBox="1"/>
          <p:nvPr/>
        </p:nvSpPr>
        <p:spPr>
          <a:xfrm>
            <a:off x="306000" y="2478684"/>
            <a:ext cx="40905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Download Instructions</a:t>
            </a:r>
          </a:p>
        </p:txBody>
      </p:sp>
    </p:spTree>
    <p:extLst>
      <p:ext uri="{BB962C8B-B14F-4D97-AF65-F5344CB8AC3E}">
        <p14:creationId xmlns:p14="http://schemas.microsoft.com/office/powerpoint/2010/main" val="2600865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E5368A-BF50-50A8-356B-CF0382B1ED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67" y="14639"/>
            <a:ext cx="6061071" cy="5198364"/>
          </a:xfrm>
          <a:prstGeom prst="rect">
            <a:avLst/>
          </a:prstGeom>
        </p:spPr>
      </p:pic>
      <p:sp>
        <p:nvSpPr>
          <p:cNvPr id="4" name="Arrow: Left 3">
            <a:extLst>
              <a:ext uri="{FF2B5EF4-FFF2-40B4-BE49-F238E27FC236}">
                <a16:creationId xmlns:a16="http://schemas.microsoft.com/office/drawing/2014/main" id="{E8CDFE21-9861-118A-CECC-D6E93C2B2FAC}"/>
              </a:ext>
            </a:extLst>
          </p:cNvPr>
          <p:cNvSpPr/>
          <p:nvPr/>
        </p:nvSpPr>
        <p:spPr>
          <a:xfrm>
            <a:off x="4597957" y="3429000"/>
            <a:ext cx="1700784" cy="548640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B2907E-A774-8AF0-99CD-1B5F0B75822F}"/>
              </a:ext>
            </a:extLst>
          </p:cNvPr>
          <p:cNvSpPr txBox="1"/>
          <p:nvPr/>
        </p:nvSpPr>
        <p:spPr>
          <a:xfrm>
            <a:off x="7767827" y="2770632"/>
            <a:ext cx="34792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This page will lead you to your login screen for Sponsors.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8BE744F-9E20-79B1-C15B-4BF5A1206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445" y="5356881"/>
            <a:ext cx="5856036" cy="131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7266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4663AB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A81B8F102BA304C963D3FC8295FF459" ma:contentTypeVersion="11" ma:contentTypeDescription="Create a new document." ma:contentTypeScope="" ma:versionID="9f1eff072c8196c7edc1c6a1423680dd">
  <xsd:schema xmlns:xsd="http://www.w3.org/2001/XMLSchema" xmlns:xs="http://www.w3.org/2001/XMLSchema" xmlns:p="http://schemas.microsoft.com/office/2006/metadata/properties" xmlns:ns2="a7374729-e536-4ea1-8b2e-fb038c52c184" xmlns:ns3="d1eee9d2-7a1e-46b7-954f-b6c48c4dbed4" targetNamespace="http://schemas.microsoft.com/office/2006/metadata/properties" ma:root="true" ma:fieldsID="b1ce86342a13b32b190562b63d89f4ee" ns2:_="" ns3:_="">
    <xsd:import namespace="a7374729-e536-4ea1-8b2e-fb038c52c184"/>
    <xsd:import namespace="d1eee9d2-7a1e-46b7-954f-b6c48c4dbed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374729-e536-4ea1-8b2e-fb038c52c18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eee9d2-7a1e-46b7-954f-b6c48c4dbed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a7374729-e536-4ea1-8b2e-fb038c52c184">
      <UserInfo>
        <DisplayName>Cindi Scanlon</DisplayName>
        <AccountId>45</AccountId>
        <AccountType/>
      </UserInfo>
      <UserInfo>
        <DisplayName>Nate Aughe</DisplayName>
        <AccountId>18</AccountId>
        <AccountType/>
      </UserInfo>
      <UserInfo>
        <DisplayName>Janette Kinney</DisplayName>
        <AccountId>174</AccountId>
        <AccountType/>
      </UserInfo>
      <UserInfo>
        <DisplayName>Michelle Mathis</DisplayName>
        <AccountId>214</AccountId>
        <AccountType/>
      </UserInfo>
      <UserInfo>
        <DisplayName>Nydia Castaneda</DisplayName>
        <AccountId>87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6B7F374C-B83D-4575-8269-6AFF73225E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374729-e536-4ea1-8b2e-fb038c52c184"/>
    <ds:schemaRef ds:uri="d1eee9d2-7a1e-46b7-954f-b6c48c4dbed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532F64F-7903-4922-8827-06CE2E7BD6B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5FA6DA2-D8CB-423F-8B9F-18953EF6893D}">
  <ds:schemaRefs>
    <ds:schemaRef ds:uri="http://schemas.microsoft.com/office/2006/metadata/properties"/>
    <ds:schemaRef ds:uri="http://schemas.microsoft.com/office/infopath/2007/PartnerControls"/>
    <ds:schemaRef ds:uri="a7374729-e536-4ea1-8b2e-fb038c52c18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1458</TotalTime>
  <Words>1285</Words>
  <Application>Microsoft Office PowerPoint</Application>
  <PresentationFormat>Widescreen</PresentationFormat>
  <Paragraphs>174</Paragraphs>
  <Slides>39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4" baseType="lpstr">
      <vt:lpstr>Arial</vt:lpstr>
      <vt:lpstr>Calibri</vt:lpstr>
      <vt:lpstr>Helvetica</vt:lpstr>
      <vt:lpstr>Tahoma</vt:lpstr>
      <vt:lpstr>Office Theme</vt:lpstr>
      <vt:lpstr>Welcome!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Dashboard </vt:lpstr>
      <vt:lpstr>Dashboard Sections</vt:lpstr>
      <vt:lpstr>Site Reporting Summary &amp; Not Reported List</vt:lpstr>
      <vt:lpstr>Site Reporting Detail Section</vt:lpstr>
      <vt:lpstr>Add/Edit Sponsor Users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View Site Details</vt:lpstr>
      <vt:lpstr>Add or Edit Meal Counts – Steps 1 &amp; 2</vt:lpstr>
      <vt:lpstr>Add or Edit Meal Counts – Steps 3 &amp; 4</vt:lpstr>
      <vt:lpstr>Submitted Meal Counts </vt:lpstr>
      <vt:lpstr>Digital SFSP Forms</vt:lpstr>
      <vt:lpstr>Sponsor Daily Meal Count Reports</vt:lpstr>
      <vt:lpstr>Sponsor Monthly Meal Count Reports</vt:lpstr>
      <vt:lpstr>Daily Report Export</vt:lpstr>
      <vt:lpstr>Monthly Report Export</vt:lpstr>
      <vt:lpstr>Bulk SFSP Form Archive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Steven Boehle</dc:creator>
  <cp:lastModifiedBy>Bianca Hardy</cp:lastModifiedBy>
  <cp:revision>3</cp:revision>
  <dcterms:created xsi:type="dcterms:W3CDTF">2019-03-11T19:12:58Z</dcterms:created>
  <dcterms:modified xsi:type="dcterms:W3CDTF">2023-05-07T02:12:26Z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Ids_UIVersion_2560">
    <vt:lpwstr>10</vt:lpwstr>
  </property>
  <property fmtid="{D5CDD505-2E9C-101B-9397-08002B2CF9AE}" pid="3" name="ContentTypeId">
    <vt:lpwstr>0x0101005A81B8F102BA304C963D3FC8295FF459</vt:lpwstr>
  </property>
  <property fmtid="{D5CDD505-2E9C-101B-9397-08002B2CF9AE}" pid="4" name="AuthorIds_UIVersion_5120">
    <vt:lpwstr>10</vt:lpwstr>
  </property>
</Properties>
</file>