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63" r:id="rId5"/>
    <p:sldId id="279" r:id="rId6"/>
    <p:sldId id="286" r:id="rId7"/>
    <p:sldId id="389" r:id="rId8"/>
    <p:sldId id="390" r:id="rId9"/>
    <p:sldId id="259" r:id="rId10"/>
    <p:sldId id="307" r:id="rId11"/>
    <p:sldId id="385" r:id="rId12"/>
    <p:sldId id="386" r:id="rId13"/>
    <p:sldId id="391" r:id="rId14"/>
    <p:sldId id="392" r:id="rId15"/>
    <p:sldId id="393" r:id="rId16"/>
    <p:sldId id="394" r:id="rId17"/>
    <p:sldId id="395" r:id="rId18"/>
    <p:sldId id="397" r:id="rId19"/>
    <p:sldId id="398" r:id="rId20"/>
    <p:sldId id="432" r:id="rId21"/>
    <p:sldId id="433" r:id="rId22"/>
    <p:sldId id="399" r:id="rId23"/>
    <p:sldId id="400" r:id="rId24"/>
    <p:sldId id="401" r:id="rId25"/>
    <p:sldId id="434" r:id="rId26"/>
    <p:sldId id="435" r:id="rId27"/>
    <p:sldId id="417" r:id="rId28"/>
    <p:sldId id="436" r:id="rId29"/>
    <p:sldId id="419" r:id="rId30"/>
    <p:sldId id="437" r:id="rId31"/>
    <p:sldId id="440" r:id="rId32"/>
    <p:sldId id="439" r:id="rId33"/>
    <p:sldId id="438" r:id="rId34"/>
    <p:sldId id="407" r:id="rId35"/>
    <p:sldId id="409" r:id="rId36"/>
    <p:sldId id="410" r:id="rId37"/>
    <p:sldId id="411" r:id="rId38"/>
    <p:sldId id="412" r:id="rId39"/>
    <p:sldId id="413" r:id="rId40"/>
    <p:sldId id="441" r:id="rId41"/>
    <p:sldId id="442" r:id="rId42"/>
    <p:sldId id="415" r:id="rId43"/>
    <p:sldId id="431" r:id="rId44"/>
    <p:sldId id="28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1ECBF-16BB-43CF-90A1-C735A1C7926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E9A4E6-731B-4283-8E68-B88925FC2A43}">
      <dgm:prSet phldrT="[Text]" custT="1"/>
      <dgm:spPr/>
      <dgm:t>
        <a:bodyPr/>
        <a:lstStyle/>
        <a:p>
          <a:r>
            <a:rPr lang="en-US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Completion</a:t>
          </a:r>
          <a:endParaRPr lang="en-US" sz="3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A00C055-DC87-4DAB-A216-D60BFB2CC0EC}" type="parTrans" cxnId="{4BF5BA3C-5E0D-4F64-96D4-D619AA2047AB}">
      <dgm:prSet/>
      <dgm:spPr/>
      <dgm:t>
        <a:bodyPr/>
        <a:lstStyle/>
        <a:p>
          <a:endParaRPr lang="en-US"/>
        </a:p>
      </dgm:t>
    </dgm:pt>
    <dgm:pt modelId="{6C13C499-8E5B-4C12-9BB1-980E7B05FBAA}" type="sibTrans" cxnId="{4BF5BA3C-5E0D-4F64-96D4-D619AA2047AB}">
      <dgm:prSet/>
      <dgm:spPr/>
      <dgm:t>
        <a:bodyPr/>
        <a:lstStyle/>
        <a:p>
          <a:endParaRPr lang="en-US"/>
        </a:p>
      </dgm:t>
    </dgm:pt>
    <dgm:pt modelId="{CADC3039-0EA3-4FB1-894E-32314F09797E}">
      <dgm:prSet phldrT="[Text]" custT="1"/>
      <dgm:spPr/>
      <dgm:t>
        <a:bodyPr/>
        <a:lstStyle/>
        <a:p>
          <a:r>
            <a: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Accuracy</a:t>
          </a:r>
          <a:endParaRPr lang="en-US" sz="37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EA7971-1461-40A0-82EA-A8FC1313F193}" type="parTrans" cxnId="{5BC88548-27DE-4EE8-84FC-492944C29A78}">
      <dgm:prSet/>
      <dgm:spPr/>
      <dgm:t>
        <a:bodyPr/>
        <a:lstStyle/>
        <a:p>
          <a:endParaRPr lang="en-US"/>
        </a:p>
      </dgm:t>
    </dgm:pt>
    <dgm:pt modelId="{60BD941D-DC1E-4F95-BDEE-9CE3B59507FF}" type="sibTrans" cxnId="{5BC88548-27DE-4EE8-84FC-492944C29A78}">
      <dgm:prSet/>
      <dgm:spPr/>
      <dgm:t>
        <a:bodyPr/>
        <a:lstStyle/>
        <a:p>
          <a:endParaRPr lang="en-US"/>
        </a:p>
      </dgm:t>
    </dgm:pt>
    <dgm:pt modelId="{3E037EB7-117E-469D-BB05-BCCB3CA710B5}">
      <dgm:prSet phldrT="[Text]"/>
      <dgm:spPr/>
      <dgm:t>
        <a:bodyPr/>
        <a:lstStyle/>
        <a:p>
          <a:r>
            <a: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Reasonable</a:t>
          </a:r>
        </a:p>
      </dgm:t>
    </dgm:pt>
    <dgm:pt modelId="{9F63B2F2-2C26-4307-8AD0-276D256ED2C8}" type="parTrans" cxnId="{7C4D4C9F-2E79-4CCA-BD15-0B2C10234E6D}">
      <dgm:prSet/>
      <dgm:spPr/>
      <dgm:t>
        <a:bodyPr/>
        <a:lstStyle/>
        <a:p>
          <a:endParaRPr lang="en-US"/>
        </a:p>
      </dgm:t>
    </dgm:pt>
    <dgm:pt modelId="{EE361754-1BC8-4121-B6A0-0D4A4F3D43CE}" type="sibTrans" cxnId="{7C4D4C9F-2E79-4CCA-BD15-0B2C10234E6D}">
      <dgm:prSet/>
      <dgm:spPr/>
      <dgm:t>
        <a:bodyPr/>
        <a:lstStyle/>
        <a:p>
          <a:endParaRPr lang="en-US"/>
        </a:p>
      </dgm:t>
    </dgm:pt>
    <dgm:pt modelId="{6B4DF3FB-678D-4E92-8A92-BF7BDEED9BAD}">
      <dgm:prSet phldrT="[Text]" custT="1"/>
      <dgm:spPr>
        <a:solidFill>
          <a:srgbClr val="5F5F5F"/>
        </a:solidFill>
      </dgm:spPr>
      <dgm:t>
        <a:bodyPr/>
        <a:lstStyle/>
        <a:p>
          <a:r>
            <a:rPr lang="en-US" sz="4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Quality</a:t>
          </a:r>
          <a:endParaRPr lang="en-US" sz="37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15A1952-E27A-44B4-A233-32F3F37C64A2}" type="parTrans" cxnId="{C3A957C9-2E5F-4465-B0B8-19A0AC5B3A6F}">
      <dgm:prSet/>
      <dgm:spPr/>
      <dgm:t>
        <a:bodyPr/>
        <a:lstStyle/>
        <a:p>
          <a:endParaRPr lang="en-US"/>
        </a:p>
      </dgm:t>
    </dgm:pt>
    <dgm:pt modelId="{BE9D861D-2411-4858-9738-050E331BE28B}" type="sibTrans" cxnId="{C3A957C9-2E5F-4465-B0B8-19A0AC5B3A6F}">
      <dgm:prSet/>
      <dgm:spPr/>
      <dgm:t>
        <a:bodyPr/>
        <a:lstStyle/>
        <a:p>
          <a:endParaRPr lang="en-US"/>
        </a:p>
      </dgm:t>
    </dgm:pt>
    <dgm:pt modelId="{B92A2253-6C65-4568-A00C-818C2776FC3D}">
      <dgm:prSet phldrT="[Text]" custT="1"/>
      <dgm:spPr/>
      <dgm:t>
        <a:bodyPr/>
        <a:lstStyle/>
        <a:p>
          <a:r>
            <a: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Integrity</a:t>
          </a:r>
          <a:endParaRPr lang="en-US" sz="37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582A0D9-0FC6-4E3B-A1F8-F9C03394BA3B}" type="parTrans" cxnId="{F32B4F3B-62D9-477B-AF35-8DDF91E9E866}">
      <dgm:prSet/>
      <dgm:spPr/>
      <dgm:t>
        <a:bodyPr/>
        <a:lstStyle/>
        <a:p>
          <a:endParaRPr lang="en-US"/>
        </a:p>
      </dgm:t>
    </dgm:pt>
    <dgm:pt modelId="{96F47300-FB0F-4A8B-8987-1929D7D0081F}" type="sibTrans" cxnId="{F32B4F3B-62D9-477B-AF35-8DDF91E9E866}">
      <dgm:prSet/>
      <dgm:spPr/>
      <dgm:t>
        <a:bodyPr/>
        <a:lstStyle/>
        <a:p>
          <a:endParaRPr lang="en-US"/>
        </a:p>
      </dgm:t>
    </dgm:pt>
    <dgm:pt modelId="{02E9A198-D027-4EB2-A030-AD38EDE483CC}" type="pres">
      <dgm:prSet presAssocID="{0A51ECBF-16BB-43CF-90A1-C735A1C79262}" presName="diagram" presStyleCnt="0">
        <dgm:presLayoutVars>
          <dgm:dir/>
          <dgm:resizeHandles val="exact"/>
        </dgm:presLayoutVars>
      </dgm:prSet>
      <dgm:spPr/>
    </dgm:pt>
    <dgm:pt modelId="{561ABD8C-8759-4B8E-97E5-859CAF0504CC}" type="pres">
      <dgm:prSet presAssocID="{31E9A4E6-731B-4283-8E68-B88925FC2A43}" presName="node" presStyleLbl="node1" presStyleIdx="0" presStyleCnt="5">
        <dgm:presLayoutVars>
          <dgm:bulletEnabled val="1"/>
        </dgm:presLayoutVars>
      </dgm:prSet>
      <dgm:spPr/>
    </dgm:pt>
    <dgm:pt modelId="{A7A8AFD4-A83B-40F7-A1F1-5394AE6BE666}" type="pres">
      <dgm:prSet presAssocID="{6C13C499-8E5B-4C12-9BB1-980E7B05FBAA}" presName="sibTrans" presStyleCnt="0"/>
      <dgm:spPr/>
    </dgm:pt>
    <dgm:pt modelId="{2B2346EF-A3B1-495B-9DE0-57BE32D86FC2}" type="pres">
      <dgm:prSet presAssocID="{CADC3039-0EA3-4FB1-894E-32314F09797E}" presName="node" presStyleLbl="node1" presStyleIdx="1" presStyleCnt="5">
        <dgm:presLayoutVars>
          <dgm:bulletEnabled val="1"/>
        </dgm:presLayoutVars>
      </dgm:prSet>
      <dgm:spPr/>
    </dgm:pt>
    <dgm:pt modelId="{2BE2AB54-76D1-4070-BE2C-6023D20D64B8}" type="pres">
      <dgm:prSet presAssocID="{60BD941D-DC1E-4F95-BDEE-9CE3B59507FF}" presName="sibTrans" presStyleCnt="0"/>
      <dgm:spPr/>
    </dgm:pt>
    <dgm:pt modelId="{4B0766E1-C2F0-4A76-A29E-2F19CE1464FA}" type="pres">
      <dgm:prSet presAssocID="{3E037EB7-117E-469D-BB05-BCCB3CA710B5}" presName="node" presStyleLbl="node1" presStyleIdx="2" presStyleCnt="5">
        <dgm:presLayoutVars>
          <dgm:bulletEnabled val="1"/>
        </dgm:presLayoutVars>
      </dgm:prSet>
      <dgm:spPr/>
    </dgm:pt>
    <dgm:pt modelId="{03034656-A02B-4999-BC71-160640C0CFFE}" type="pres">
      <dgm:prSet presAssocID="{EE361754-1BC8-4121-B6A0-0D4A4F3D43CE}" presName="sibTrans" presStyleCnt="0"/>
      <dgm:spPr/>
    </dgm:pt>
    <dgm:pt modelId="{FF783306-7AE1-4867-8106-82653AD93F93}" type="pres">
      <dgm:prSet presAssocID="{6B4DF3FB-678D-4E92-8A92-BF7BDEED9BAD}" presName="node" presStyleLbl="node1" presStyleIdx="3" presStyleCnt="5">
        <dgm:presLayoutVars>
          <dgm:bulletEnabled val="1"/>
        </dgm:presLayoutVars>
      </dgm:prSet>
      <dgm:spPr/>
    </dgm:pt>
    <dgm:pt modelId="{8D3BC3BB-A843-4F86-8BB6-24045B0670B8}" type="pres">
      <dgm:prSet presAssocID="{BE9D861D-2411-4858-9738-050E331BE28B}" presName="sibTrans" presStyleCnt="0"/>
      <dgm:spPr/>
    </dgm:pt>
    <dgm:pt modelId="{D05B441B-202B-4EC1-B821-E727C2537F48}" type="pres">
      <dgm:prSet presAssocID="{B92A2253-6C65-4568-A00C-818C2776FC3D}" presName="node" presStyleLbl="node1" presStyleIdx="4" presStyleCnt="5">
        <dgm:presLayoutVars>
          <dgm:bulletEnabled val="1"/>
        </dgm:presLayoutVars>
      </dgm:prSet>
      <dgm:spPr/>
    </dgm:pt>
  </dgm:ptLst>
  <dgm:cxnLst>
    <dgm:cxn modelId="{A8DAAB1D-57C4-4C8D-B104-82048A7A02EC}" type="presOf" srcId="{B92A2253-6C65-4568-A00C-818C2776FC3D}" destId="{D05B441B-202B-4EC1-B821-E727C2537F48}" srcOrd="0" destOrd="0" presId="urn:microsoft.com/office/officeart/2005/8/layout/default"/>
    <dgm:cxn modelId="{A925912E-0DFA-4243-8701-D7C7B21D05BD}" type="presOf" srcId="{6B4DF3FB-678D-4E92-8A92-BF7BDEED9BAD}" destId="{FF783306-7AE1-4867-8106-82653AD93F93}" srcOrd="0" destOrd="0" presId="urn:microsoft.com/office/officeart/2005/8/layout/default"/>
    <dgm:cxn modelId="{F32B4F3B-62D9-477B-AF35-8DDF91E9E866}" srcId="{0A51ECBF-16BB-43CF-90A1-C735A1C79262}" destId="{B92A2253-6C65-4568-A00C-818C2776FC3D}" srcOrd="4" destOrd="0" parTransId="{7582A0D9-0FC6-4E3B-A1F8-F9C03394BA3B}" sibTransId="{96F47300-FB0F-4A8B-8987-1929D7D0081F}"/>
    <dgm:cxn modelId="{4BF5BA3C-5E0D-4F64-96D4-D619AA2047AB}" srcId="{0A51ECBF-16BB-43CF-90A1-C735A1C79262}" destId="{31E9A4E6-731B-4283-8E68-B88925FC2A43}" srcOrd="0" destOrd="0" parTransId="{CA00C055-DC87-4DAB-A216-D60BFB2CC0EC}" sibTransId="{6C13C499-8E5B-4C12-9BB1-980E7B05FBAA}"/>
    <dgm:cxn modelId="{CE7D4243-604B-442E-90D4-B357E98CA908}" type="presOf" srcId="{3E037EB7-117E-469D-BB05-BCCB3CA710B5}" destId="{4B0766E1-C2F0-4A76-A29E-2F19CE1464FA}" srcOrd="0" destOrd="0" presId="urn:microsoft.com/office/officeart/2005/8/layout/default"/>
    <dgm:cxn modelId="{5BC88548-27DE-4EE8-84FC-492944C29A78}" srcId="{0A51ECBF-16BB-43CF-90A1-C735A1C79262}" destId="{CADC3039-0EA3-4FB1-894E-32314F09797E}" srcOrd="1" destOrd="0" parTransId="{F4EA7971-1461-40A0-82EA-A8FC1313F193}" sibTransId="{60BD941D-DC1E-4F95-BDEE-9CE3B59507FF}"/>
    <dgm:cxn modelId="{7C4D4C9F-2E79-4CCA-BD15-0B2C10234E6D}" srcId="{0A51ECBF-16BB-43CF-90A1-C735A1C79262}" destId="{3E037EB7-117E-469D-BB05-BCCB3CA710B5}" srcOrd="2" destOrd="0" parTransId="{9F63B2F2-2C26-4307-8AD0-276D256ED2C8}" sibTransId="{EE361754-1BC8-4121-B6A0-0D4A4F3D43CE}"/>
    <dgm:cxn modelId="{ACE131AB-3A5A-4A87-8A21-5ECFD853A1B4}" type="presOf" srcId="{0A51ECBF-16BB-43CF-90A1-C735A1C79262}" destId="{02E9A198-D027-4EB2-A030-AD38EDE483CC}" srcOrd="0" destOrd="0" presId="urn:microsoft.com/office/officeart/2005/8/layout/default"/>
    <dgm:cxn modelId="{35CDE1B6-8F65-470B-9FE3-5021005A78CC}" type="presOf" srcId="{CADC3039-0EA3-4FB1-894E-32314F09797E}" destId="{2B2346EF-A3B1-495B-9DE0-57BE32D86FC2}" srcOrd="0" destOrd="0" presId="urn:microsoft.com/office/officeart/2005/8/layout/default"/>
    <dgm:cxn modelId="{C3A957C9-2E5F-4465-B0B8-19A0AC5B3A6F}" srcId="{0A51ECBF-16BB-43CF-90A1-C735A1C79262}" destId="{6B4DF3FB-678D-4E92-8A92-BF7BDEED9BAD}" srcOrd="3" destOrd="0" parTransId="{D15A1952-E27A-44B4-A233-32F3F37C64A2}" sibTransId="{BE9D861D-2411-4858-9738-050E331BE28B}"/>
    <dgm:cxn modelId="{053B5EFF-71A7-47E3-A928-30BF4631D8CA}" type="presOf" srcId="{31E9A4E6-731B-4283-8E68-B88925FC2A43}" destId="{561ABD8C-8759-4B8E-97E5-859CAF0504CC}" srcOrd="0" destOrd="0" presId="urn:microsoft.com/office/officeart/2005/8/layout/default"/>
    <dgm:cxn modelId="{28FD0C8E-23A9-48F5-80A1-CC129DCBA153}" type="presParOf" srcId="{02E9A198-D027-4EB2-A030-AD38EDE483CC}" destId="{561ABD8C-8759-4B8E-97E5-859CAF0504CC}" srcOrd="0" destOrd="0" presId="urn:microsoft.com/office/officeart/2005/8/layout/default"/>
    <dgm:cxn modelId="{C0078018-49C9-47F6-8CE8-68E767AEECB0}" type="presParOf" srcId="{02E9A198-D027-4EB2-A030-AD38EDE483CC}" destId="{A7A8AFD4-A83B-40F7-A1F1-5394AE6BE666}" srcOrd="1" destOrd="0" presId="urn:microsoft.com/office/officeart/2005/8/layout/default"/>
    <dgm:cxn modelId="{CE672052-5923-4492-9C13-B1CD73BA189E}" type="presParOf" srcId="{02E9A198-D027-4EB2-A030-AD38EDE483CC}" destId="{2B2346EF-A3B1-495B-9DE0-57BE32D86FC2}" srcOrd="2" destOrd="0" presId="urn:microsoft.com/office/officeart/2005/8/layout/default"/>
    <dgm:cxn modelId="{F358FBFE-2B54-45CB-ACB6-0A75199E7AB3}" type="presParOf" srcId="{02E9A198-D027-4EB2-A030-AD38EDE483CC}" destId="{2BE2AB54-76D1-4070-BE2C-6023D20D64B8}" srcOrd="3" destOrd="0" presId="urn:microsoft.com/office/officeart/2005/8/layout/default"/>
    <dgm:cxn modelId="{5F7C866D-5B20-4182-B934-2D88C44411F3}" type="presParOf" srcId="{02E9A198-D027-4EB2-A030-AD38EDE483CC}" destId="{4B0766E1-C2F0-4A76-A29E-2F19CE1464FA}" srcOrd="4" destOrd="0" presId="urn:microsoft.com/office/officeart/2005/8/layout/default"/>
    <dgm:cxn modelId="{7AFC90B3-3F00-4920-BFD0-C48123EED0B1}" type="presParOf" srcId="{02E9A198-D027-4EB2-A030-AD38EDE483CC}" destId="{03034656-A02B-4999-BC71-160640C0CFFE}" srcOrd="5" destOrd="0" presId="urn:microsoft.com/office/officeart/2005/8/layout/default"/>
    <dgm:cxn modelId="{5357387E-56AE-4BE2-AFE6-72DC902A6391}" type="presParOf" srcId="{02E9A198-D027-4EB2-A030-AD38EDE483CC}" destId="{FF783306-7AE1-4867-8106-82653AD93F93}" srcOrd="6" destOrd="0" presId="urn:microsoft.com/office/officeart/2005/8/layout/default"/>
    <dgm:cxn modelId="{F2D519BF-A634-42FB-9D3C-CBACA95C6820}" type="presParOf" srcId="{02E9A198-D027-4EB2-A030-AD38EDE483CC}" destId="{8D3BC3BB-A843-4F86-8BB6-24045B0670B8}" srcOrd="7" destOrd="0" presId="urn:microsoft.com/office/officeart/2005/8/layout/default"/>
    <dgm:cxn modelId="{1BCD42ED-D543-4479-BDCD-780A6D1F53B2}" type="presParOf" srcId="{02E9A198-D027-4EB2-A030-AD38EDE483CC}" destId="{D05B441B-202B-4EC1-B821-E727C2537F4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1ABD8C-8759-4B8E-97E5-859CAF0504CC}">
      <dsp:nvSpPr>
        <dsp:cNvPr id="0" name=""/>
        <dsp:cNvSpPr/>
      </dsp:nvSpPr>
      <dsp:spPr>
        <a:xfrm>
          <a:off x="0" y="757575"/>
          <a:ext cx="2508250" cy="15049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Completion</a:t>
          </a:r>
          <a:endParaRPr lang="en-US" sz="32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757575"/>
        <a:ext cx="2508250" cy="1504950"/>
      </dsp:txXfrm>
    </dsp:sp>
    <dsp:sp modelId="{2B2346EF-A3B1-495B-9DE0-57BE32D86FC2}">
      <dsp:nvSpPr>
        <dsp:cNvPr id="0" name=""/>
        <dsp:cNvSpPr/>
      </dsp:nvSpPr>
      <dsp:spPr>
        <a:xfrm>
          <a:off x="2759075" y="757575"/>
          <a:ext cx="2508250" cy="1504950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Accuracy</a:t>
          </a:r>
          <a:endParaRPr lang="en-US" sz="37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59075" y="757575"/>
        <a:ext cx="2508250" cy="1504950"/>
      </dsp:txXfrm>
    </dsp:sp>
    <dsp:sp modelId="{4B0766E1-C2F0-4A76-A29E-2F19CE1464FA}">
      <dsp:nvSpPr>
        <dsp:cNvPr id="0" name=""/>
        <dsp:cNvSpPr/>
      </dsp:nvSpPr>
      <dsp:spPr>
        <a:xfrm>
          <a:off x="5518150" y="757575"/>
          <a:ext cx="2508250" cy="1504950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Reasonable</a:t>
          </a:r>
        </a:p>
      </dsp:txBody>
      <dsp:txXfrm>
        <a:off x="5518150" y="757575"/>
        <a:ext cx="2508250" cy="1504950"/>
      </dsp:txXfrm>
    </dsp:sp>
    <dsp:sp modelId="{FF783306-7AE1-4867-8106-82653AD93F93}">
      <dsp:nvSpPr>
        <dsp:cNvPr id="0" name=""/>
        <dsp:cNvSpPr/>
      </dsp:nvSpPr>
      <dsp:spPr>
        <a:xfrm>
          <a:off x="1379537" y="2513350"/>
          <a:ext cx="2508250" cy="1504950"/>
        </a:xfrm>
        <a:prstGeom prst="rect">
          <a:avLst/>
        </a:prstGeom>
        <a:solidFill>
          <a:srgbClr val="5F5F5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Quality</a:t>
          </a:r>
          <a:endParaRPr lang="en-US" sz="37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379537" y="2513350"/>
        <a:ext cx="2508250" cy="1504950"/>
      </dsp:txXfrm>
    </dsp:sp>
    <dsp:sp modelId="{D05B441B-202B-4EC1-B821-E727C2537F48}">
      <dsp:nvSpPr>
        <dsp:cNvPr id="0" name=""/>
        <dsp:cNvSpPr/>
      </dsp:nvSpPr>
      <dsp:spPr>
        <a:xfrm>
          <a:off x="4138612" y="2513351"/>
          <a:ext cx="2508250" cy="1504950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Integrity</a:t>
          </a:r>
          <a:endParaRPr lang="en-US" sz="3700" kern="12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138612" y="2513351"/>
        <a:ext cx="2508250" cy="1504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69E30-A120-4F8C-BAE0-D9C8222A9D8D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5D4EA-334D-47B9-B81E-C7E09BB0E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82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6FEF4-F1EF-439F-8F57-5B31ABD91E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05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F762A-D2A5-3D8C-104A-7374E4483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35D30-52F6-33BD-92B6-06883EC52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44960-F37F-C652-8D4C-E8AE126F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C6741-D042-68A4-9577-CAD95425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17EA6-0A16-D9CB-19AC-596B0AF1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30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D104-592E-3270-1C9C-32B7934E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B7B2C-C856-C283-D833-591E5D670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7AE06-0EAD-F8E2-4814-F4CCDE9B4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412DE-A1FA-EF20-E52A-CA3CE7DDA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D89CF-EBF6-683C-C10A-73EA313A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5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DF0F3E-2458-07EE-C16E-73ED980E5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D33BA-5B7F-150B-D197-CD6D7F6F5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43490-000E-1244-AD5E-CB38C7F5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9D806-5E92-F25D-6180-90DF09D9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DAE8D-DADC-F810-8693-39E71B814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3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B05C1-C5E9-2B7E-5542-878A7706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30F77-1AEE-4A26-CC84-8007400C8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5B0F5-A349-9EC3-806D-AD5E324A0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ADCE1-D33A-79D2-95BE-3448E180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DE09D-A637-7C32-9162-E80BAE1E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0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9F4C-FD8E-B5AC-F52A-D996E3679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17206-B8AC-274D-B065-A386C84E4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F273B-34D3-3AA8-58A6-8A03242E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BA45C-2336-90ED-E239-C5086D4E7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01814-8657-B895-E846-F5106D0B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3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3A8B-4657-C1D0-1F6B-68E0EA082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C5FA-0206-F0F1-0DFE-487F0EEFB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A7BE7-042D-E693-014B-E347BFB18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EC7FE-CE9B-6267-CD88-8567AC6C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CB04D-FC40-033B-DF23-D1AF8798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BDC25-51E1-C6A2-A6D0-FD2BF0A7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8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2787-7616-223C-09DB-F7464FAE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B39B5-80C9-4A2C-5B4D-67CC53865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E1F10-CE5C-2F42-411E-23CE945F7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1F8F0D-15F3-1FFB-9C04-1070A0DE0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C40EFE-FD04-35A9-78E3-7EF7C81A26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D4C6CC-3D06-E672-CD09-47FAA7DE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468469-F74F-D322-B845-AB6311009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D1608-A35F-D03C-8B9F-DBF933044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9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2F49F-9A6F-04E7-AB01-637835F09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36FD1-043E-BF67-0CAA-FB9040C2E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763255-670E-514E-2DD5-222E6774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3285E-A403-99D3-71ED-A1CA9385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7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D7E4A-03C1-5D43-9CD1-74B7E318E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21D91-08E0-3204-6B7D-E0B4480FE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41FE5-4648-1A8A-1273-F2C7574C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1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E944F-65AE-5CE1-EF60-3299BEA89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45E7E-2957-9FFC-B441-64CA3DC1C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7E818-452A-1D2C-DA28-7FE0589B7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18A78-4648-6C5B-B496-288ED371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F60A7-D500-2C27-3EF2-10D9B309F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7C3FF-1180-0E0D-CDCE-D5EDEB7C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9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66A56-E50F-5DBB-41EA-0F4FBDA7A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562B4-F22B-17B6-06B1-936C8684E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B58C2-1BCA-9F9A-76E0-FD07F7F4E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8EEE5-B793-AD6A-9C29-A8A83E65C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5716C-CC08-4D96-FA90-8C7CE2D8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288E6-5E8B-B622-4C4F-38F63C8F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E6DCA-7824-1DEA-F74E-E02E5AD4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DCE61-BEA3-4006-0300-AC2AE01FC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683B1-36ED-59F3-364B-77B911D9FF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D24489-7294-41EC-9133-6188B22520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BC32C-788A-F26E-B725-B3139A22F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863-D278-1220-0451-797464253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0F477-E6FE-4E84-917E-72E1CC68F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5.png"/><Relationship Id="rId5" Type="http://schemas.openxmlformats.org/officeDocument/2006/relationships/image" Target="../media/image32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.png"/><Relationship Id="rId5" Type="http://schemas.openxmlformats.org/officeDocument/2006/relationships/image" Target="../media/image36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crobat.adobe.com/id/urn:aaid:sc:VA6C2:07af49bf-4558-437e-acce-d6cbc461df8f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acrobat.adobe.com/id/urn:aaid:sc:va6c2:c4659e11-6bb0-4ef1-9c1a-45d5c40c22ce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5.png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5.png"/><Relationship Id="rId5" Type="http://schemas.openxmlformats.org/officeDocument/2006/relationships/image" Target="../media/image43.pn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4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5.png"/><Relationship Id="rId5" Type="http://schemas.openxmlformats.org/officeDocument/2006/relationships/image" Target="../media/image46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1915372-0FFC-70A9-B8C4-898E1674B02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-95195" y="2392603"/>
            <a:ext cx="12207790" cy="44825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BFD145-C334-FF32-3183-864BA0C83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6580" y="3290629"/>
            <a:ext cx="9540815" cy="906696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SFSP Claims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0FD8D9-18EB-F7C5-86DC-C2397B4397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693" y="5321694"/>
            <a:ext cx="1284128" cy="1350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A9B41-D0EF-DC01-55ED-F55E4F3D6266}"/>
              </a:ext>
            </a:extLst>
          </p:cNvPr>
          <p:cNvSpPr txBox="1"/>
          <p:nvPr/>
        </p:nvSpPr>
        <p:spPr>
          <a:xfrm>
            <a:off x="1450821" y="6065528"/>
            <a:ext cx="6028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 (CNP)</a:t>
            </a:r>
          </a:p>
          <a:p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Summer Food Service Program (SFSP)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C240F-0374-4F1F-8AF9-150675CB8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2910" y="5319094"/>
            <a:ext cx="1402397" cy="13533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97B1C5-8DFF-89B0-887F-A99CC55DEDD5}"/>
              </a:ext>
            </a:extLst>
          </p:cNvPr>
          <p:cNvSpPr/>
          <p:nvPr/>
        </p:nvSpPr>
        <p:spPr>
          <a:xfrm>
            <a:off x="-7620" y="0"/>
            <a:ext cx="12207240" cy="103344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B20DA-B025-A661-DECD-1103A3A9C419}"/>
              </a:ext>
            </a:extLst>
          </p:cNvPr>
          <p:cNvSpPr/>
          <p:nvPr/>
        </p:nvSpPr>
        <p:spPr>
          <a:xfrm>
            <a:off x="0" y="6751312"/>
            <a:ext cx="12207240" cy="104956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1334ED-77E2-7D8E-2683-15817FBD5B1F}"/>
              </a:ext>
            </a:extLst>
          </p:cNvPr>
          <p:cNvSpPr/>
          <p:nvPr/>
        </p:nvSpPr>
        <p:spPr>
          <a:xfrm>
            <a:off x="0" y="2346884"/>
            <a:ext cx="12207240" cy="4571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B42C73-EDC5-62EE-C263-CE4B3691C7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2059" y="159675"/>
            <a:ext cx="5917874" cy="2130877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B8BF7360-03CA-F62D-C298-EB18924CF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459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6"/>
    </mc:Choice>
    <mc:Fallback xmlns="">
      <p:transition spd="slow" advTm="13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40FA8-BCBC-FFF9-1F1B-AC9500C311B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49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C0513B-A041-ED29-C557-D8FF60125780}"/>
              </a:ext>
            </a:extLst>
          </p:cNvPr>
          <p:cNvSpPr txBox="1"/>
          <p:nvPr/>
        </p:nvSpPr>
        <p:spPr>
          <a:xfrm>
            <a:off x="9534761" y="1336118"/>
            <a:ext cx="2624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sure the right program year is selected.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Claim Year Summary page has six columns for monitoring and tracking.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month/year is hyperlinked if information can be inserted.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month/year for the reimbursement claim.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E01412-4293-6D6F-2200-C95F9A0FE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062" y="230831"/>
            <a:ext cx="6471982" cy="5841139"/>
          </a:xfrm>
          <a:prstGeom prst="rect">
            <a:avLst/>
          </a:prstGeom>
        </p:spPr>
      </p:pic>
      <p:sp>
        <p:nvSpPr>
          <p:cNvPr id="15" name="Arrow: Left 14">
            <a:extLst>
              <a:ext uri="{FF2B5EF4-FFF2-40B4-BE49-F238E27FC236}">
                <a16:creationId xmlns:a16="http://schemas.microsoft.com/office/drawing/2014/main" id="{90D8E0E5-7FA1-8EB9-ECB9-0651703059CE}"/>
              </a:ext>
            </a:extLst>
          </p:cNvPr>
          <p:cNvSpPr/>
          <p:nvPr/>
        </p:nvSpPr>
        <p:spPr>
          <a:xfrm rot="1697084">
            <a:off x="9453819" y="1213379"/>
            <a:ext cx="378625" cy="12821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FAEA88F-CA2D-D3ED-9956-C4B64B5E8FD2}"/>
              </a:ext>
            </a:extLst>
          </p:cNvPr>
          <p:cNvSpPr/>
          <p:nvPr/>
        </p:nvSpPr>
        <p:spPr>
          <a:xfrm>
            <a:off x="2594437" y="3007336"/>
            <a:ext cx="424689" cy="1440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B6B6EBDD-D8B0-E907-E799-8905D9267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61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08"/>
    </mc:Choice>
    <mc:Fallback xmlns="">
      <p:transition spd="slow" advTm="68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700C4C-7242-42F5-4AA5-3930B6A7E578}"/>
              </a:ext>
            </a:extLst>
          </p:cNvPr>
          <p:cNvSpPr txBox="1"/>
          <p:nvPr/>
        </p:nvSpPr>
        <p:spPr>
          <a:xfrm>
            <a:off x="3720981" y="5276088"/>
            <a:ext cx="7745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Verify that the correct claim month is identified under the sponsor’s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“Add Original Claim” to begin inserting information for the site.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76848-77AA-F645-8FBD-31AB08F7D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0671" y="397365"/>
            <a:ext cx="7925906" cy="46393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CD159FE-528C-4162-041E-6D14D9811A81}"/>
              </a:ext>
            </a:extLst>
          </p:cNvPr>
          <p:cNvSpPr/>
          <p:nvPr/>
        </p:nvSpPr>
        <p:spPr>
          <a:xfrm>
            <a:off x="3720981" y="3127076"/>
            <a:ext cx="2012307" cy="3019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CFAE012-6313-A88D-A685-E1680180A866}"/>
              </a:ext>
            </a:extLst>
          </p:cNvPr>
          <p:cNvSpPr/>
          <p:nvPr/>
        </p:nvSpPr>
        <p:spPr>
          <a:xfrm>
            <a:off x="6983030" y="4489703"/>
            <a:ext cx="1722058" cy="5469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3659119-0B90-3108-646F-892C0E8BE0D0}"/>
              </a:ext>
            </a:extLst>
          </p:cNvPr>
          <p:cNvSpPr/>
          <p:nvPr/>
        </p:nvSpPr>
        <p:spPr>
          <a:xfrm>
            <a:off x="2898648" y="3127076"/>
            <a:ext cx="576072" cy="2379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A4517C-0A2E-50E2-02FD-A8A42BA509A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49</a:t>
            </a: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8A81353C-A991-6D9D-3191-F25F48C34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8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6"/>
    </mc:Choice>
    <mc:Fallback xmlns="">
      <p:transition spd="slow" advTm="19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40FA8-BCBC-FFF9-1F1B-AC9500C311B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49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FF4C65-F821-EB79-3C66-41209125094E}"/>
              </a:ext>
            </a:extLst>
          </p:cNvPr>
          <p:cNvSpPr txBox="1"/>
          <p:nvPr/>
        </p:nvSpPr>
        <p:spPr>
          <a:xfrm>
            <a:off x="2563124" y="1683646"/>
            <a:ext cx="24963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Claim Site List is displayed 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Find the site, if there are multiple in the organization.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“Add” by the site to insert claim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any approved sites are not listed, please contact the ALSDE.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6F982C-C2FF-1D95-80F7-36D451F4B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620" y="226985"/>
            <a:ext cx="6827628" cy="562517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FEC3FA4-A048-8A93-4A2F-D7D84DF231FA}"/>
              </a:ext>
            </a:extLst>
          </p:cNvPr>
          <p:cNvSpPr/>
          <p:nvPr/>
        </p:nvSpPr>
        <p:spPr>
          <a:xfrm>
            <a:off x="5230368" y="4327623"/>
            <a:ext cx="548640" cy="25352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9A2E31F-AC31-DBDE-A4DC-9C08278EC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232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07"/>
    </mc:Choice>
    <mc:Fallback xmlns="">
      <p:transition spd="slow" advTm="54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Claim Entry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B4A0A1-368A-026B-6699-5FF6D1EAE56F}"/>
              </a:ext>
            </a:extLst>
          </p:cNvPr>
          <p:cNvSpPr txBox="1"/>
          <p:nvPr/>
        </p:nvSpPr>
        <p:spPr>
          <a:xfrm>
            <a:off x="9189720" y="2682105"/>
            <a:ext cx="2606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SFSP records to insert data into the claim.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1AED99-782D-C517-69B5-9250ACCB7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3714" y="117257"/>
            <a:ext cx="5685966" cy="6049046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98E7095-9756-6F4A-BD8D-D2C0A07BBE8E}"/>
              </a:ext>
            </a:extLst>
          </p:cNvPr>
          <p:cNvSpPr/>
          <p:nvPr/>
        </p:nvSpPr>
        <p:spPr>
          <a:xfrm>
            <a:off x="4453128" y="3054096"/>
            <a:ext cx="1170432" cy="4846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6F338E-49A8-9461-2816-CE9680760B86}"/>
              </a:ext>
            </a:extLst>
          </p:cNvPr>
          <p:cNvSpPr/>
          <p:nvPr/>
        </p:nvSpPr>
        <p:spPr>
          <a:xfrm>
            <a:off x="4736592" y="4745736"/>
            <a:ext cx="777240" cy="4846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A3E5311-B031-4F39-8C05-8DAC72C3B736}"/>
              </a:ext>
            </a:extLst>
          </p:cNvPr>
          <p:cNvSpPr/>
          <p:nvPr/>
        </p:nvSpPr>
        <p:spPr>
          <a:xfrm>
            <a:off x="5806440" y="4745736"/>
            <a:ext cx="777240" cy="4846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6ADA752-9FBE-3AC0-1DE5-6EA02A23B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4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94"/>
    </mc:Choice>
    <mc:Fallback xmlns="">
      <p:transition spd="slow" advTm="108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CE37BA-8805-7CEF-BF40-9A2D6620F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102" y="192966"/>
            <a:ext cx="7830643" cy="586821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B78D73E-4960-A00B-4CDE-E8F7A0C4C37D}"/>
              </a:ext>
            </a:extLst>
          </p:cNvPr>
          <p:cNvSpPr/>
          <p:nvPr/>
        </p:nvSpPr>
        <p:spPr>
          <a:xfrm>
            <a:off x="5248656" y="886968"/>
            <a:ext cx="1316736" cy="5943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5E74403-506E-38C3-23D5-96A82E3D7F72}"/>
              </a:ext>
            </a:extLst>
          </p:cNvPr>
          <p:cNvSpPr/>
          <p:nvPr/>
        </p:nvSpPr>
        <p:spPr>
          <a:xfrm>
            <a:off x="6483096" y="5184648"/>
            <a:ext cx="795528" cy="365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4E0E2D2-DAD5-EC42-1428-B8948490A78E}"/>
              </a:ext>
            </a:extLst>
          </p:cNvPr>
          <p:cNvSpPr/>
          <p:nvPr/>
        </p:nvSpPr>
        <p:spPr>
          <a:xfrm>
            <a:off x="2651760" y="2679192"/>
            <a:ext cx="635342" cy="2377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A7D2972-7B42-9E91-E0B7-4B2A3C320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5052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76"/>
    </mc:Choice>
    <mc:Fallback xmlns="">
      <p:transition spd="slow" advTm="71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B82A9F-DA5F-DA51-BC8C-0CBF96DCA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7485" y="160365"/>
            <a:ext cx="7133059" cy="6060939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CA24597F-E00B-7CF3-B3FC-CE4033ADFDB4}"/>
              </a:ext>
            </a:extLst>
          </p:cNvPr>
          <p:cNvSpPr/>
          <p:nvPr/>
        </p:nvSpPr>
        <p:spPr>
          <a:xfrm>
            <a:off x="7388352" y="5184648"/>
            <a:ext cx="1024128" cy="4389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956F6354-124D-5B53-0B99-F28A2FA8588B}"/>
              </a:ext>
            </a:extLst>
          </p:cNvPr>
          <p:cNvSpPr/>
          <p:nvPr/>
        </p:nvSpPr>
        <p:spPr>
          <a:xfrm>
            <a:off x="11210544" y="4590288"/>
            <a:ext cx="576072" cy="23774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199EF-276D-5867-C37E-E6549577DB1D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50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3C0FFF2-5514-DDAA-4A77-62818D009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0969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79"/>
    </mc:Choice>
    <mc:Fallback xmlns="">
      <p:transition spd="slow" advTm="47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8FECBA-C3C5-9B52-B678-B4FF2F3F1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839" y="127844"/>
            <a:ext cx="6453249" cy="59984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D0DA436-BDF0-AD1F-2F83-295C97B7759B}"/>
              </a:ext>
            </a:extLst>
          </p:cNvPr>
          <p:cNvSpPr/>
          <p:nvPr/>
        </p:nvSpPr>
        <p:spPr>
          <a:xfrm>
            <a:off x="6391656" y="3904488"/>
            <a:ext cx="2395728" cy="49377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9F0352-A9DC-8C24-96EB-92FAB1A593FF}"/>
              </a:ext>
            </a:extLst>
          </p:cNvPr>
          <p:cNvSpPr/>
          <p:nvPr/>
        </p:nvSpPr>
        <p:spPr>
          <a:xfrm>
            <a:off x="4352544" y="5093208"/>
            <a:ext cx="4224528" cy="1613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B70CB-51C8-0E86-9682-C860E6D5FE3C}"/>
              </a:ext>
            </a:extLst>
          </p:cNvPr>
          <p:cNvSpPr/>
          <p:nvPr/>
        </p:nvSpPr>
        <p:spPr>
          <a:xfrm>
            <a:off x="4352544" y="5449825"/>
            <a:ext cx="4224528" cy="1613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622529B9-AE63-6E1C-3A6C-FB3889D05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785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60"/>
    </mc:Choice>
    <mc:Fallback xmlns="">
      <p:transition spd="slow" advTm="47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8D100-49E8-8BD8-140E-FDE1D2615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49BDE7-72B6-5A76-D4C3-8E4168FCE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2060FE-B5BA-985B-1C19-53A0EFD6A289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901584-4E50-0040-AF16-0D83D4DE911E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894A76-1E4D-CABC-751D-AF24CA8A4D7E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B62A5-9ED9-8639-B1D3-79BD9E76692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22BAA8-C38E-5440-960D-EF3C4E1F569C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42C30-5093-593D-1477-B3D8D81B0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407" y="177279"/>
            <a:ext cx="6966817" cy="58995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FAAB2DC-2210-D584-32FB-1FBF3E0C87D5}"/>
              </a:ext>
            </a:extLst>
          </p:cNvPr>
          <p:cNvSpPr/>
          <p:nvPr/>
        </p:nvSpPr>
        <p:spPr>
          <a:xfrm>
            <a:off x="6720840" y="5266944"/>
            <a:ext cx="886968" cy="39319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DC811-1238-5441-6009-255533049D7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50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85B60A9E-604C-26B9-E4B2-0250B9377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5165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79"/>
    </mc:Choice>
    <mc:Fallback xmlns="">
      <p:transition spd="slow" advTm="42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D0E6A-3DD9-A48B-F1B2-536CD70B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6F5F42-409D-764E-04C8-8DB774F42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D44664-69ED-9E0D-7726-113BA16A3DD4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C3FEF-561B-CA2A-6CD1-DACBE4E708DF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C16548-6585-00E5-397C-E5BF1E97AF0F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CCC09-00EA-DBDE-FAD8-AFFFD4F789C3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6534F-A266-7BC0-2294-D4F3EF8831FB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Entry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7AF33-4F84-1111-B4DB-099AD075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505" y="172948"/>
            <a:ext cx="6359734" cy="608120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009F485-A2E6-7410-3C91-1794A844AD18}"/>
              </a:ext>
            </a:extLst>
          </p:cNvPr>
          <p:cNvSpPr/>
          <p:nvPr/>
        </p:nvSpPr>
        <p:spPr>
          <a:xfrm>
            <a:off x="4133088" y="4608576"/>
            <a:ext cx="1819656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D73013B-27A9-84A7-A453-68A5368EACFE}"/>
              </a:ext>
            </a:extLst>
          </p:cNvPr>
          <p:cNvSpPr/>
          <p:nvPr/>
        </p:nvSpPr>
        <p:spPr>
          <a:xfrm>
            <a:off x="4782312" y="6007608"/>
            <a:ext cx="5120640" cy="9144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CA25FE9-919C-71DA-37DA-B4F6A79A7F30}"/>
              </a:ext>
            </a:extLst>
          </p:cNvPr>
          <p:cNvSpPr/>
          <p:nvPr/>
        </p:nvSpPr>
        <p:spPr>
          <a:xfrm>
            <a:off x="4201505" y="3054096"/>
            <a:ext cx="1440343" cy="23774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37575AA6-FEC8-6198-B40B-F55739F45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888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4"/>
    </mc:Choice>
    <mc:Fallback xmlns="">
      <p:transition spd="slow" advTm="99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3" y="0"/>
            <a:ext cx="2850125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-109553" y="2602688"/>
            <a:ext cx="2999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Submitting the Claim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76EEC0-1CCF-11E6-EA8B-BD0D5719D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273" y="1043068"/>
            <a:ext cx="7916198" cy="4375252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DF4B198-90B7-4529-A5E7-D5495116C744}"/>
              </a:ext>
            </a:extLst>
          </p:cNvPr>
          <p:cNvSpPr/>
          <p:nvPr/>
        </p:nvSpPr>
        <p:spPr>
          <a:xfrm>
            <a:off x="3423273" y="3749040"/>
            <a:ext cx="462927" cy="2801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1F03B7F-98F6-29B9-64A0-3522CED0DD3C}"/>
              </a:ext>
            </a:extLst>
          </p:cNvPr>
          <p:cNvSpPr/>
          <p:nvPr/>
        </p:nvSpPr>
        <p:spPr>
          <a:xfrm>
            <a:off x="6711696" y="4864997"/>
            <a:ext cx="1783080" cy="55332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4BB932E-C700-124A-F766-4DD01035133E}"/>
              </a:ext>
            </a:extLst>
          </p:cNvPr>
          <p:cNvSpPr/>
          <p:nvPr/>
        </p:nvSpPr>
        <p:spPr>
          <a:xfrm>
            <a:off x="5458968" y="3136392"/>
            <a:ext cx="5074920" cy="128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4BEE7A0-FED4-EDA6-00EF-D6493E4692FD}"/>
              </a:ext>
            </a:extLst>
          </p:cNvPr>
          <p:cNvSpPr/>
          <p:nvPr/>
        </p:nvSpPr>
        <p:spPr>
          <a:xfrm>
            <a:off x="3423273" y="932688"/>
            <a:ext cx="2246007" cy="411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5A7FEA-F01A-866B-34CC-45AD85D53F9A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50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C2A35347-E463-78C7-0DF7-7202BCCA7F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599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59"/>
    </mc:Choice>
    <mc:Fallback xmlns="">
      <p:transition spd="slow" advTm="47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397741"/>
            <a:ext cx="12207240" cy="460259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265176" y="6443204"/>
            <a:ext cx="3455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9493F-F8DA-523C-707C-B652B221E4AC}"/>
              </a:ext>
            </a:extLst>
          </p:cNvPr>
          <p:cNvSpPr txBox="1"/>
          <p:nvPr/>
        </p:nvSpPr>
        <p:spPr>
          <a:xfrm>
            <a:off x="6514928" y="1229100"/>
            <a:ext cx="48836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Welcome!</a:t>
            </a:r>
          </a:p>
          <a:p>
            <a:pPr algn="ctr"/>
            <a:endParaRPr lang="en-US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 Claims Training</a:t>
            </a:r>
          </a:p>
          <a:p>
            <a:pPr algn="ctr"/>
            <a:endParaRPr lang="en-US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Alabama SFSP Sponsors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 descr="Break for a plate Summer">
            <a:extLst>
              <a:ext uri="{FF2B5EF4-FFF2-40B4-BE49-F238E27FC236}">
                <a16:creationId xmlns:a16="http://schemas.microsoft.com/office/drawing/2014/main" id="{AD983028-B6B8-DD91-5A15-4B6F4FDD0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1" y="1347837"/>
            <a:ext cx="3827116" cy="372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E6DCA322-667D-E56F-819F-756F24C8DB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460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03"/>
    </mc:Choice>
    <mc:Fallback xmlns="">
      <p:transition spd="slow" advTm="19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944252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0" y="2856267"/>
            <a:ext cx="2944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Submission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93F760-5FF7-AB1C-33D9-873B9D9B7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159" y="452349"/>
            <a:ext cx="7859222" cy="530616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90407F-29AF-138D-38B2-16AA32C2E8E7}"/>
              </a:ext>
            </a:extLst>
          </p:cNvPr>
          <p:cNvSpPr/>
          <p:nvPr/>
        </p:nvSpPr>
        <p:spPr>
          <a:xfrm>
            <a:off x="6400800" y="4672584"/>
            <a:ext cx="1463040" cy="2743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005561-6FCF-792D-0EBC-3604C368A9D4}"/>
              </a:ext>
            </a:extLst>
          </p:cNvPr>
          <p:cNvSpPr/>
          <p:nvPr/>
        </p:nvSpPr>
        <p:spPr>
          <a:xfrm>
            <a:off x="6638544" y="5184648"/>
            <a:ext cx="1225296" cy="411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3AC0CAD2-5F63-E968-0F58-0EAC3F985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7089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97"/>
    </mc:Choice>
    <mc:Fallback xmlns="">
      <p:transition spd="slow" advTm="17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Summary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A698E7-BABC-C842-7954-9FB373C618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9840" y="495052"/>
            <a:ext cx="7983064" cy="489653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0AE86A2-94A8-8DC8-139A-C35CC28C0041}"/>
              </a:ext>
            </a:extLst>
          </p:cNvPr>
          <p:cNvSpPr/>
          <p:nvPr/>
        </p:nvSpPr>
        <p:spPr>
          <a:xfrm>
            <a:off x="9272016" y="3428999"/>
            <a:ext cx="2039112" cy="13258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9DECEC03-1978-1998-EEB9-ADC4F499A1C4}"/>
              </a:ext>
            </a:extLst>
          </p:cNvPr>
          <p:cNvSpPr/>
          <p:nvPr/>
        </p:nvSpPr>
        <p:spPr>
          <a:xfrm>
            <a:off x="4791456" y="4091939"/>
            <a:ext cx="182880" cy="429768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5052157-EA14-7A1C-A36F-DC61CDFEF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808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53"/>
    </mc:Choice>
    <mc:Fallback xmlns="">
      <p:transition spd="slow" advTm="24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DF5F9-BC29-97D5-C1B0-3FC7BFB50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4E6375-3F9E-CE21-0306-CA9EF0207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BA0319-8C49-BC1B-8819-320F43469BD6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CC3D6-2662-03A1-8498-D5722F7BB6BF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39E8B3-B75E-0C7A-543B-719812D8D47E}"/>
              </a:ext>
            </a:extLst>
          </p:cNvPr>
          <p:cNvSpPr/>
          <p:nvPr/>
        </p:nvSpPr>
        <p:spPr>
          <a:xfrm>
            <a:off x="2803" y="0"/>
            <a:ext cx="3585359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B99B0-4474-A249-58BE-E85B5B249028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4A2590-201F-CFDC-B6DE-BD1B7FFE7C77}"/>
              </a:ext>
            </a:extLst>
          </p:cNvPr>
          <p:cNvSpPr txBox="1"/>
          <p:nvPr/>
        </p:nvSpPr>
        <p:spPr>
          <a:xfrm>
            <a:off x="-7620" y="2459504"/>
            <a:ext cx="35578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Reimbursement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D1E8C-87F0-6C32-22FC-23C5410E9944}"/>
              </a:ext>
            </a:extLst>
          </p:cNvPr>
          <p:cNvSpPr txBox="1"/>
          <p:nvPr/>
        </p:nvSpPr>
        <p:spPr>
          <a:xfrm>
            <a:off x="3829628" y="5747188"/>
            <a:ext cx="587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Scroll to the bottom of the screen.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C928C5-A5A5-AE59-001E-714622CB4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3329" y="117257"/>
            <a:ext cx="6577951" cy="5347036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A7F67B28-F2E0-FD8A-1068-80D48CB98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870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1"/>
    </mc:Choice>
    <mc:Fallback xmlns="">
      <p:transition spd="slow" advTm="16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DC4D2-F9CA-6A63-EDCD-5F8EC80D1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268343-9B40-85AA-B862-03DA9E181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8A0D12-14C5-758C-A53F-B068A954A519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73E709-DF73-453D-E422-98CD39198C64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8FD188-69F5-15D2-F4DE-13F8E2A816E4}"/>
              </a:ext>
            </a:extLst>
          </p:cNvPr>
          <p:cNvSpPr/>
          <p:nvPr/>
        </p:nvSpPr>
        <p:spPr>
          <a:xfrm>
            <a:off x="2803" y="0"/>
            <a:ext cx="3498315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619C0D-6729-AB82-D5A4-994ADFE2685A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9268CA-0750-267D-1A08-84F3871299D2}"/>
              </a:ext>
            </a:extLst>
          </p:cNvPr>
          <p:cNvSpPr txBox="1"/>
          <p:nvPr/>
        </p:nvSpPr>
        <p:spPr>
          <a:xfrm>
            <a:off x="15175" y="2419190"/>
            <a:ext cx="34735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Reimbursement 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7D2F3E-DBB4-7809-3B22-9EE08E3AF824}"/>
              </a:ext>
            </a:extLst>
          </p:cNvPr>
          <p:cNvSpPr txBox="1"/>
          <p:nvPr/>
        </p:nvSpPr>
        <p:spPr>
          <a:xfrm>
            <a:off x="10825794" y="1165365"/>
            <a:ext cx="14670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on “Claim Year at a Glance – SFSP” in the pink trail at the top of the screen to access the Claim Year Summary page.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823518F-A71F-7328-A07A-FD90BB7FA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821" y="481342"/>
            <a:ext cx="7177973" cy="24387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1F18529-35DB-C030-7F2F-9614F7B494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0343" y="2800704"/>
            <a:ext cx="1467055" cy="3143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D9E49F2-CA65-D869-E6A1-82F831AF5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7821" y="3343393"/>
            <a:ext cx="7177973" cy="2715769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B95F0D6C-4C17-C425-2DE0-558A35BA8740}"/>
              </a:ext>
            </a:extLst>
          </p:cNvPr>
          <p:cNvSpPr/>
          <p:nvPr/>
        </p:nvSpPr>
        <p:spPr>
          <a:xfrm>
            <a:off x="3731719" y="2743480"/>
            <a:ext cx="1682381" cy="3812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FB2AD0F8-A48C-1527-ACEB-9345526B0893}"/>
              </a:ext>
            </a:extLst>
          </p:cNvPr>
          <p:cNvSpPr/>
          <p:nvPr/>
        </p:nvSpPr>
        <p:spPr>
          <a:xfrm>
            <a:off x="7163655" y="291979"/>
            <a:ext cx="146304" cy="19744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DAA79CC3-5203-16E7-D441-46883B02ABEE}"/>
              </a:ext>
            </a:extLst>
          </p:cNvPr>
          <p:cNvSpPr/>
          <p:nvPr/>
        </p:nvSpPr>
        <p:spPr>
          <a:xfrm>
            <a:off x="9474789" y="307657"/>
            <a:ext cx="146304" cy="19744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322A02-47E5-3106-AC30-9C63136ED302}"/>
              </a:ext>
            </a:extLst>
          </p:cNvPr>
          <p:cNvSpPr/>
          <p:nvPr/>
        </p:nvSpPr>
        <p:spPr>
          <a:xfrm>
            <a:off x="3647821" y="505102"/>
            <a:ext cx="1509395" cy="3812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1A444D-7FC0-DA4C-535E-54C69F83467F}"/>
              </a:ext>
            </a:extLst>
          </p:cNvPr>
          <p:cNvSpPr/>
          <p:nvPr/>
        </p:nvSpPr>
        <p:spPr>
          <a:xfrm>
            <a:off x="3585359" y="1618488"/>
            <a:ext cx="2605129" cy="3812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F4BC7DFC-ABEE-B373-BCE3-0231F96580C9}"/>
              </a:ext>
            </a:extLst>
          </p:cNvPr>
          <p:cNvSpPr/>
          <p:nvPr/>
        </p:nvSpPr>
        <p:spPr>
          <a:xfrm>
            <a:off x="5852160" y="3529584"/>
            <a:ext cx="603504" cy="20116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035E3097-0932-AC85-2399-CB92A013394D}"/>
              </a:ext>
            </a:extLst>
          </p:cNvPr>
          <p:cNvSpPr/>
          <p:nvPr/>
        </p:nvSpPr>
        <p:spPr>
          <a:xfrm>
            <a:off x="5794248" y="4556629"/>
            <a:ext cx="603504" cy="20116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11E40523-8B9D-D03D-A5E3-9108B715E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6230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663"/>
    </mc:Choice>
    <mc:Fallback xmlns="">
      <p:transition spd="slow" advTm="100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75131" y="2767280"/>
            <a:ext cx="236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9FF196-E485-9AFE-FFDF-58CB28A71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9095" y="230832"/>
            <a:ext cx="6516373" cy="587967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27E0B78-5AC9-A60E-B80B-95D9046B00BF}"/>
              </a:ext>
            </a:extLst>
          </p:cNvPr>
          <p:cNvSpPr/>
          <p:nvPr/>
        </p:nvSpPr>
        <p:spPr>
          <a:xfrm>
            <a:off x="3843529" y="2578608"/>
            <a:ext cx="6431939" cy="5852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229A5C0C-A31B-E035-315F-9D27B5142717}"/>
              </a:ext>
            </a:extLst>
          </p:cNvPr>
          <p:cNvSpPr/>
          <p:nvPr/>
        </p:nvSpPr>
        <p:spPr>
          <a:xfrm rot="5400000">
            <a:off x="3590544" y="3133739"/>
            <a:ext cx="158496" cy="347473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91C2248-AA0E-7612-FC43-9101D618145D}"/>
              </a:ext>
            </a:extLst>
          </p:cNvPr>
          <p:cNvSpPr/>
          <p:nvPr/>
        </p:nvSpPr>
        <p:spPr>
          <a:xfrm>
            <a:off x="5824728" y="3199412"/>
            <a:ext cx="713232" cy="1584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E540BF1-FC07-F806-AE05-6513F7AB4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4870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40"/>
    </mc:Choice>
    <mc:Fallback xmlns="">
      <p:transition spd="slow" advTm="16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85BBC-E5BE-CDC2-C507-8DE252E13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369CA0-E625-08FE-A0F2-46636A064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C47DC2-21DB-C11D-77D0-BBA166959C8D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876E09-96A8-38CC-789D-6ABAA027650D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C2DB62-1073-8B8A-6780-9E03532E1306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7D711-3A39-035E-69A6-E90B95F077AC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1220A4-8619-432E-8A5F-DF2BFFFC6C81}"/>
              </a:ext>
            </a:extLst>
          </p:cNvPr>
          <p:cNvSpPr txBox="1"/>
          <p:nvPr/>
        </p:nvSpPr>
        <p:spPr>
          <a:xfrm>
            <a:off x="27548" y="2828835"/>
            <a:ext cx="236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5D6D55-8239-13F1-3A66-30771877D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892" y="639171"/>
            <a:ext cx="7944959" cy="482984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D1D9605-58FF-AB29-86B3-0E1801442259}"/>
              </a:ext>
            </a:extLst>
          </p:cNvPr>
          <p:cNvSpPr/>
          <p:nvPr/>
        </p:nvSpPr>
        <p:spPr>
          <a:xfrm>
            <a:off x="3977640" y="3897858"/>
            <a:ext cx="630936" cy="3541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CD5B6213-C3B3-F387-C6E9-104DAFB19551}"/>
              </a:ext>
            </a:extLst>
          </p:cNvPr>
          <p:cNvSpPr/>
          <p:nvPr/>
        </p:nvSpPr>
        <p:spPr>
          <a:xfrm>
            <a:off x="10986271" y="3937749"/>
            <a:ext cx="512064" cy="27432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B82DFCC-95FC-B9F7-FF71-F185739CA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86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62"/>
    </mc:Choice>
    <mc:Fallback xmlns="">
      <p:transition spd="slow" advTm="18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7548" y="2828835"/>
            <a:ext cx="236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FFD67-115B-73A3-279F-6BD770B24015}"/>
              </a:ext>
            </a:extLst>
          </p:cNvPr>
          <p:cNvSpPr txBox="1"/>
          <p:nvPr/>
        </p:nvSpPr>
        <p:spPr>
          <a:xfrm>
            <a:off x="9875520" y="1611951"/>
            <a:ext cx="2029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Claims can’t be submitted until all errors have been corrected.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381939-B019-7E35-2682-A42DE018F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092" y="229074"/>
            <a:ext cx="6414428" cy="5907821"/>
          </a:xfrm>
          <a:prstGeom prst="rect">
            <a:avLst/>
          </a:prstGeom>
        </p:spPr>
      </p:pic>
      <p:sp>
        <p:nvSpPr>
          <p:cNvPr id="15" name="Arrow: Left 14">
            <a:extLst>
              <a:ext uri="{FF2B5EF4-FFF2-40B4-BE49-F238E27FC236}">
                <a16:creationId xmlns:a16="http://schemas.microsoft.com/office/drawing/2014/main" id="{60991461-81F1-621A-CB40-7571D18E7BDC}"/>
              </a:ext>
            </a:extLst>
          </p:cNvPr>
          <p:cNvSpPr/>
          <p:nvPr/>
        </p:nvSpPr>
        <p:spPr>
          <a:xfrm rot="19286165">
            <a:off x="9354311" y="2224395"/>
            <a:ext cx="704088" cy="13716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10617CE-A8B1-0E5E-726F-26565194985F}"/>
              </a:ext>
            </a:extLst>
          </p:cNvPr>
          <p:cNvSpPr/>
          <p:nvPr/>
        </p:nvSpPr>
        <p:spPr>
          <a:xfrm>
            <a:off x="6428232" y="5239512"/>
            <a:ext cx="868680" cy="256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210F4E0-B426-E453-B860-77AA8FD63F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8218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16"/>
    </mc:Choice>
    <mc:Fallback xmlns="">
      <p:transition spd="slow" advTm="27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0AB8C-0C75-37FC-8F3A-77539E0E3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DCD9D0-A226-2301-6FDE-EA746F224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D7E719-0FC7-CBD1-310F-1129D007DC57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A92F7A-E996-35EC-BAAA-E925E93BF243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B4CB1E-1151-4CA3-3745-DBFC5941AC12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70DA5E-CC7D-CC3B-AA57-31ED82A63957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5E6CF9-7B82-CA1B-6D9E-2985B373F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7453" y="1515569"/>
            <a:ext cx="4953691" cy="43821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C6E11F-832E-C525-3253-3C024DDCC3D1}"/>
              </a:ext>
            </a:extLst>
          </p:cNvPr>
          <p:cNvSpPr txBox="1"/>
          <p:nvPr/>
        </p:nvSpPr>
        <p:spPr>
          <a:xfrm>
            <a:off x="9363456" y="1831041"/>
            <a:ext cx="238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wasn’t inserted into these two sections.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Once information is inserted into the sections, the claim can be submitted for approval.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23D8B17-9BCC-5662-BE68-8E5A1A6A1FDD}"/>
              </a:ext>
            </a:extLst>
          </p:cNvPr>
          <p:cNvSpPr/>
          <p:nvPr/>
        </p:nvSpPr>
        <p:spPr>
          <a:xfrm>
            <a:off x="3387880" y="1511867"/>
            <a:ext cx="2144254" cy="448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5A26ADD-C5D9-1604-FBD7-C93FCA2A0789}"/>
              </a:ext>
            </a:extLst>
          </p:cNvPr>
          <p:cNvSpPr/>
          <p:nvPr/>
        </p:nvSpPr>
        <p:spPr>
          <a:xfrm>
            <a:off x="3380173" y="3621026"/>
            <a:ext cx="4782312" cy="448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1F20A0-5182-90CE-8E64-1FA984C81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7880" y="369249"/>
            <a:ext cx="6268325" cy="4001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5D181A-4DEA-5FA0-A312-A52CE2AAAA4C}"/>
              </a:ext>
            </a:extLst>
          </p:cNvPr>
          <p:cNvSpPr txBox="1"/>
          <p:nvPr/>
        </p:nvSpPr>
        <p:spPr>
          <a:xfrm>
            <a:off x="27548" y="2828835"/>
            <a:ext cx="236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Errors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31D4EFD0-D9A0-553E-B3DE-1CF993CA7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34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77"/>
    </mc:Choice>
    <mc:Fallback xmlns="">
      <p:transition spd="slow" advTm="29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6DBC4-27AF-CBD2-BB38-9438C724D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F23237-62B2-6CDA-B80F-A30D3BCE2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229F34-E62D-89D7-0056-80E3A075DDB4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D1A499-7193-596D-B46B-DBE6F922377D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F24C3D-763A-AC7F-DE03-33F283CFA512}"/>
              </a:ext>
            </a:extLst>
          </p:cNvPr>
          <p:cNvSpPr/>
          <p:nvPr/>
        </p:nvSpPr>
        <p:spPr>
          <a:xfrm>
            <a:off x="2803" y="0"/>
            <a:ext cx="3055455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4A4E85-C498-8399-CD9D-43C696DAD53D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F64F64-86DA-E06F-E8B2-AAA2B2A7A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159" y="452349"/>
            <a:ext cx="7859222" cy="530616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2130EC-4407-B31B-93B3-4C02D5E40B3E}"/>
              </a:ext>
            </a:extLst>
          </p:cNvPr>
          <p:cNvSpPr/>
          <p:nvPr/>
        </p:nvSpPr>
        <p:spPr>
          <a:xfrm>
            <a:off x="6400800" y="4672584"/>
            <a:ext cx="1463040" cy="2743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2C15AD-5142-B1B4-ED95-3086B7B4A50A}"/>
              </a:ext>
            </a:extLst>
          </p:cNvPr>
          <p:cNvSpPr/>
          <p:nvPr/>
        </p:nvSpPr>
        <p:spPr>
          <a:xfrm>
            <a:off x="6638544" y="5184648"/>
            <a:ext cx="1225296" cy="4114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8FDD04-2878-4316-C5D5-C65663D7A076}"/>
              </a:ext>
            </a:extLst>
          </p:cNvPr>
          <p:cNvSpPr txBox="1"/>
          <p:nvPr/>
        </p:nvSpPr>
        <p:spPr>
          <a:xfrm>
            <a:off x="27548" y="2828835"/>
            <a:ext cx="29259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Submission Confirmation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C0DF5F7-DD1C-384E-5309-2B2C7F7420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6281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8"/>
    </mc:Choice>
    <mc:Fallback xmlns="">
      <p:transition spd="slow" advTm="19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B718F-D8DE-AD9B-8DFB-23705339F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AC78F3-1A13-EF6C-D1BB-5901CB74A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00421D-B682-3BC6-D041-B2FE0C0C6093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4B4D66-B365-2197-F528-3E09A1EDEDBC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D6B74C-6781-8932-6FA7-F72E37A29FB0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2729A-3266-94CD-FDB6-4D1122C29BCE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D87E0A-A396-2610-B432-2F7AFE240902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69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4451FB-AFCA-0656-EA4B-7AA0C2755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5253" y="194113"/>
            <a:ext cx="6478433" cy="58659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F212F8-6C24-2331-FAD9-727D3B08589A}"/>
              </a:ext>
            </a:extLst>
          </p:cNvPr>
          <p:cNvSpPr/>
          <p:nvPr/>
        </p:nvSpPr>
        <p:spPr>
          <a:xfrm>
            <a:off x="3941064" y="2560320"/>
            <a:ext cx="6372622" cy="7680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A864CC-7B7A-C4DA-67C6-EFAF986EAD67}"/>
              </a:ext>
            </a:extLst>
          </p:cNvPr>
          <p:cNvSpPr/>
          <p:nvPr/>
        </p:nvSpPr>
        <p:spPr>
          <a:xfrm>
            <a:off x="4636008" y="722376"/>
            <a:ext cx="438912" cy="2743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2F5643-49AE-1F02-8F86-91A7EE6A0D95}"/>
              </a:ext>
            </a:extLst>
          </p:cNvPr>
          <p:cNvSpPr txBox="1"/>
          <p:nvPr/>
        </p:nvSpPr>
        <p:spPr>
          <a:xfrm>
            <a:off x="27548" y="2828835"/>
            <a:ext cx="236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9911230-6CD0-5C44-D7EE-F0377822C2E2}"/>
              </a:ext>
            </a:extLst>
          </p:cNvPr>
          <p:cNvSpPr/>
          <p:nvPr/>
        </p:nvSpPr>
        <p:spPr>
          <a:xfrm>
            <a:off x="7525512" y="5193792"/>
            <a:ext cx="3054096" cy="301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724B650C-2D0A-9135-A754-56AB8E381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6003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87"/>
    </mc:Choice>
    <mc:Fallback xmlns="">
      <p:transition spd="slow" advTm="29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2B1C66E-5E32-74D5-84D2-A425277F6F6A}"/>
              </a:ext>
            </a:extLst>
          </p:cNvPr>
          <p:cNvSpPr/>
          <p:nvPr/>
        </p:nvSpPr>
        <p:spPr>
          <a:xfrm rot="5400000">
            <a:off x="-987725" y="987724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B1B9735-35DF-ED1C-7743-6810B2694AB0}"/>
              </a:ext>
            </a:extLst>
          </p:cNvPr>
          <p:cNvSpPr/>
          <p:nvPr/>
        </p:nvSpPr>
        <p:spPr>
          <a:xfrm rot="10800000">
            <a:off x="-1" y="-1"/>
            <a:ext cx="4037162" cy="2061713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6E34132-41C0-586F-7ACD-E16C2A857392}"/>
              </a:ext>
            </a:extLst>
          </p:cNvPr>
          <p:cNvSpPr/>
          <p:nvPr/>
        </p:nvSpPr>
        <p:spPr>
          <a:xfrm rot="16200000">
            <a:off x="9392414" y="4058413"/>
            <a:ext cx="3785616" cy="1813557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C416C78-E359-FF26-D33C-AAEBFE66F791}"/>
              </a:ext>
            </a:extLst>
          </p:cNvPr>
          <p:cNvSpPr/>
          <p:nvPr/>
        </p:nvSpPr>
        <p:spPr>
          <a:xfrm>
            <a:off x="8586216" y="4974336"/>
            <a:ext cx="3605784" cy="1883664"/>
          </a:xfrm>
          <a:prstGeom prst="triangle">
            <a:avLst/>
          </a:prstGeom>
          <a:solidFill>
            <a:srgbClr val="004568"/>
          </a:solidFill>
          <a:ln>
            <a:solidFill>
              <a:srgbClr val="0045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E7941A-352E-6AAF-EC72-5BE3E6432D8D}"/>
              </a:ext>
            </a:extLst>
          </p:cNvPr>
          <p:cNvSpPr txBox="1"/>
          <p:nvPr/>
        </p:nvSpPr>
        <p:spPr>
          <a:xfrm>
            <a:off x="4350416" y="-29590"/>
            <a:ext cx="6532064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 Topics:</a:t>
            </a:r>
          </a:p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1: Edit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2: Accessing LINQ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3: Claims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4: Claim Rates</a:t>
            </a:r>
          </a:p>
          <a:p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5: Payment Summary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6: Monthly Reimbursement</a:t>
            </a:r>
            <a:b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Summary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7: Federal Awards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9F33F7-0892-F0EA-4004-A385F9237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98" y="4248356"/>
            <a:ext cx="2260123" cy="974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EA26F0-1B0C-A63C-A2C7-0EF424783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92" y="355499"/>
            <a:ext cx="1284128" cy="1350712"/>
          </a:xfrm>
          <a:prstGeom prst="rect">
            <a:avLst/>
          </a:prstGeom>
        </p:spPr>
      </p:pic>
      <p:pic>
        <p:nvPicPr>
          <p:cNvPr id="16" name="Picture 15" descr="Break for a Plate Alabama">
            <a:extLst>
              <a:ext uri="{FF2B5EF4-FFF2-40B4-BE49-F238E27FC236}">
                <a16:creationId xmlns:a16="http://schemas.microsoft.com/office/drawing/2014/main" id="{718F5002-6451-1255-DE6C-520A374AE8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565" y="4839418"/>
            <a:ext cx="1516632" cy="1769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5ADD52-9A24-89F9-E895-37DBCB5A423F}"/>
              </a:ext>
            </a:extLst>
          </p:cNvPr>
          <p:cNvSpPr txBox="1"/>
          <p:nvPr/>
        </p:nvSpPr>
        <p:spPr>
          <a:xfrm>
            <a:off x="746950" y="6502501"/>
            <a:ext cx="6257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*Click</a:t>
            </a:r>
            <a:r>
              <a:rPr lang="en-US">
                <a:solidFill>
                  <a:srgbClr val="5F5F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access the LINQ SFSP Sponsor User Manual.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82A83AA-3F00-6BE0-6292-94A7CF389DE2}"/>
              </a:ext>
            </a:extLst>
          </p:cNvPr>
          <p:cNvSpPr/>
          <p:nvPr/>
        </p:nvSpPr>
        <p:spPr>
          <a:xfrm>
            <a:off x="246451" y="6537543"/>
            <a:ext cx="418203" cy="23472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FBC940D8-1FF2-CCCF-FD9F-DA181FFD7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5666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958"/>
    </mc:Choice>
    <mc:Fallback xmlns="">
      <p:transition spd="slow" advTm="82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D117C-BD7A-E06B-AF0C-8FAA24578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A5A3E1-3C41-3B8C-893B-DD3250357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591AC4-29BD-8DA6-E5DC-6433B3F1F093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947D3F-E087-F338-4683-5C05E9C92D13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548C48-793D-9EB2-BB8E-5F2754A4C238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5ECFB-7562-8DA4-5CAE-CEF46B298A5B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DAB42-374A-242A-9D70-010AA4DEEEA7}"/>
              </a:ext>
            </a:extLst>
          </p:cNvPr>
          <p:cNvSpPr txBox="1"/>
          <p:nvPr/>
        </p:nvSpPr>
        <p:spPr>
          <a:xfrm>
            <a:off x="0" y="2774438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Rates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C942DB-918E-A2BA-DE4C-5DE78D00292E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195F90-8365-DA70-85F3-D0C69235B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098" y="1448734"/>
            <a:ext cx="7868748" cy="2991267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13B302F5-1781-3F50-979B-853A09130EA6}"/>
              </a:ext>
            </a:extLst>
          </p:cNvPr>
          <p:cNvSpPr/>
          <p:nvPr/>
        </p:nvSpPr>
        <p:spPr>
          <a:xfrm>
            <a:off x="3146374" y="3127076"/>
            <a:ext cx="621792" cy="22036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B28986F-E735-6891-DDF1-B0C6B1359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1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5"/>
    </mc:Choice>
    <mc:Fallback xmlns="">
      <p:transition spd="slow" advTm="11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0" y="2774438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Claim Rates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873476-7D82-693E-C89E-D06E4D2AF7C0}"/>
              </a:ext>
            </a:extLst>
          </p:cNvPr>
          <p:cNvSpPr txBox="1"/>
          <p:nvPr/>
        </p:nvSpPr>
        <p:spPr>
          <a:xfrm>
            <a:off x="3447288" y="5413248"/>
            <a:ext cx="66162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maintains the data inserted on this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Sponsors can observe this page in “View Only” mode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C2BE0D-78FC-FF40-63C1-9B0E7460697B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C90EBE-D6E8-47D5-DDDB-0EEFDF284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5512" y="261610"/>
            <a:ext cx="7802064" cy="4563112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BF961B57-C84C-9252-8E0C-F6DEB00A2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5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55"/>
    </mc:Choice>
    <mc:Fallback xmlns="">
      <p:transition spd="slow" advTm="54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0" y="2774438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 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A23A30-55F7-6E10-D2F2-A10202697EC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544984-8754-2426-4DD4-2DCDC2B60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366" y="1456349"/>
            <a:ext cx="7964011" cy="3067478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3C5A4050-939B-8DBE-A816-4CD26638061B}"/>
              </a:ext>
            </a:extLst>
          </p:cNvPr>
          <p:cNvSpPr/>
          <p:nvPr/>
        </p:nvSpPr>
        <p:spPr>
          <a:xfrm>
            <a:off x="2731854" y="3374602"/>
            <a:ext cx="667512" cy="21899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4915F34-FA6C-C34C-17C7-558EA86D39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4617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64"/>
    </mc:Choice>
    <mc:Fallback xmlns="">
      <p:transition spd="slow" advTm="17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0" y="2774438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 Summary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A61D38-0F9F-C7B7-89C9-1110B175FFFF}"/>
              </a:ext>
            </a:extLst>
          </p:cNvPr>
          <p:cNvSpPr txBox="1"/>
          <p:nvPr/>
        </p:nvSpPr>
        <p:spPr>
          <a:xfrm>
            <a:off x="3005314" y="5013526"/>
            <a:ext cx="7815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information is only available once the claim has been accepted and processed by the ALSDE.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demonstration purposes only, a prior fiscal year was selected to provide additional information for this section of the presentation.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53772-3361-E9A8-C73A-DAB189625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643" y="286305"/>
            <a:ext cx="7887801" cy="442021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F157725B-C7A6-10CB-611B-D869767E6B71}"/>
              </a:ext>
            </a:extLst>
          </p:cNvPr>
          <p:cNvSpPr/>
          <p:nvPr/>
        </p:nvSpPr>
        <p:spPr>
          <a:xfrm>
            <a:off x="3242643" y="3703320"/>
            <a:ext cx="963597" cy="365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560610-0C78-BAB5-81BB-87F78B82B0BF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6E88E2A3-87A0-925A-432F-4975A98D6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4789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16"/>
    </mc:Choice>
    <mc:Fallback xmlns="">
      <p:transition spd="slow" advTm="29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0" y="2774438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 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A23A30-55F7-6E10-D2F2-A10202697EC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A16448-0063-3819-5FCC-887E2E35E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042" y="117257"/>
            <a:ext cx="5703430" cy="6001061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7B9511F-9EF0-FE3B-D830-CFC865E7E67B}"/>
              </a:ext>
            </a:extLst>
          </p:cNvPr>
          <p:cNvSpPr/>
          <p:nvPr/>
        </p:nvSpPr>
        <p:spPr>
          <a:xfrm>
            <a:off x="4002024" y="2774438"/>
            <a:ext cx="969264" cy="2888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2F6E91-1128-3DD2-6ADB-EA30A3B4E638}"/>
              </a:ext>
            </a:extLst>
          </p:cNvPr>
          <p:cNvSpPr/>
          <p:nvPr/>
        </p:nvSpPr>
        <p:spPr>
          <a:xfrm>
            <a:off x="4002024" y="3504634"/>
            <a:ext cx="969264" cy="2888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5DBEF1-C246-146A-5814-2B944A698BE8}"/>
              </a:ext>
            </a:extLst>
          </p:cNvPr>
          <p:cNvSpPr/>
          <p:nvPr/>
        </p:nvSpPr>
        <p:spPr>
          <a:xfrm>
            <a:off x="3858768" y="795528"/>
            <a:ext cx="475488" cy="2483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0693A82-39D6-031D-C5F5-A900A69FF0A1}"/>
              </a:ext>
            </a:extLst>
          </p:cNvPr>
          <p:cNvSpPr/>
          <p:nvPr/>
        </p:nvSpPr>
        <p:spPr>
          <a:xfrm>
            <a:off x="3685032" y="4498848"/>
            <a:ext cx="475488" cy="24838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AD10E27E-1487-1DD0-EF57-EA6E8BC87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6125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98"/>
    </mc:Choice>
    <mc:Fallback xmlns="">
      <p:transition spd="slow" advTm="51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3571554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-7620" y="2106926"/>
            <a:ext cx="3571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Monthly Reimbursement Summary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A23A30-55F7-6E10-D2F2-A10202697EC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446DFA-4F71-F079-57E5-4C61820D91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543" y="1600950"/>
            <a:ext cx="7660185" cy="3000794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B2AA5068-9F54-B0AC-88A8-A9FB1E70288F}"/>
              </a:ext>
            </a:extLst>
          </p:cNvPr>
          <p:cNvSpPr/>
          <p:nvPr/>
        </p:nvSpPr>
        <p:spPr>
          <a:xfrm>
            <a:off x="3970965" y="3675888"/>
            <a:ext cx="506529" cy="19450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AAD1C664-B9D2-4F62-4AF2-F4009C620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658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94"/>
    </mc:Choice>
    <mc:Fallback xmlns="">
      <p:transition spd="slow" advTm="15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3508492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-7620" y="2106926"/>
            <a:ext cx="35084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Monthly Reimbursement Summary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A23A30-55F7-6E10-D2F2-A10202697EC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 Sponsor Manual: Section 6, page 57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8FDD3F-5F69-BC62-9106-8E7040153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135" y="264219"/>
            <a:ext cx="7859222" cy="571579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8E965CD-1E4F-9BAC-80AA-BA9149086D3F}"/>
              </a:ext>
            </a:extLst>
          </p:cNvPr>
          <p:cNvSpPr/>
          <p:nvPr/>
        </p:nvSpPr>
        <p:spPr>
          <a:xfrm>
            <a:off x="4078224" y="4553712"/>
            <a:ext cx="822960" cy="3749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B98AE26C-188A-DCCA-B364-EE4132CB9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908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22"/>
    </mc:Choice>
    <mc:Fallback xmlns="">
      <p:transition spd="slow" advTm="30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3BF74-9C86-FF74-3ACB-5BE491D8F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E7AE79-F0FE-5082-1FBC-583BCAE84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9E07CE-7F08-0C8E-ADA2-8474CED38D60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026D2-CED6-11C0-8C5B-27D947E43C48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402E75-27BF-A05A-ACB3-4BB2CF3CC1B0}"/>
              </a:ext>
            </a:extLst>
          </p:cNvPr>
          <p:cNvSpPr/>
          <p:nvPr/>
        </p:nvSpPr>
        <p:spPr>
          <a:xfrm>
            <a:off x="2804" y="0"/>
            <a:ext cx="3819388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FB2DDB-95E3-3D88-3C97-901FFDBFB1E3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9E7CDE-1E1F-DFE9-7B3A-A4C7850C7AC0}"/>
              </a:ext>
            </a:extLst>
          </p:cNvPr>
          <p:cNvSpPr txBox="1"/>
          <p:nvPr/>
        </p:nvSpPr>
        <p:spPr>
          <a:xfrm>
            <a:off x="119818" y="2157580"/>
            <a:ext cx="3585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Monthly Reimbursement Summary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F44A2-6DBD-0C65-212E-B46C6ECFA22C}"/>
              </a:ext>
            </a:extLst>
          </p:cNvPr>
          <p:cNvSpPr txBox="1"/>
          <p:nvPr/>
        </p:nvSpPr>
        <p:spPr>
          <a:xfrm>
            <a:off x="4824617" y="5762122"/>
            <a:ext cx="587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Scroll to the bottom of the screen.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A0A13AA-EDF5-811C-0389-3466D9211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617" y="230832"/>
            <a:ext cx="6577951" cy="5347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9F51D7-36A3-0272-CFB4-F559297CCAE7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4F6B08-0337-3347-02DB-9E62A5E60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586" y="3243236"/>
            <a:ext cx="6203958" cy="514948"/>
          </a:xfrm>
          <a:prstGeom prst="rect">
            <a:avLst/>
          </a:prstGeom>
        </p:spPr>
      </p:pic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1C49BBE3-F625-4C64-90CD-7A1D826E2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5026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9"/>
    </mc:Choice>
    <mc:Fallback xmlns="">
      <p:transition spd="slow" advTm="21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C0A5-81F2-CF8D-8043-258FA97EA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5584C0-A8A7-0E99-C016-7E98F5CE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0AED91-ACB3-B099-A8D8-6BAB5B4ACCA2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065351-546B-3D66-76A8-7293FE42A46D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F811BB-A862-9BB9-B835-7BA9C2D10FB5}"/>
              </a:ext>
            </a:extLst>
          </p:cNvPr>
          <p:cNvSpPr/>
          <p:nvPr/>
        </p:nvSpPr>
        <p:spPr>
          <a:xfrm>
            <a:off x="2803" y="0"/>
            <a:ext cx="3582556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FB3235-1B42-1E1F-99C9-FC4A2B75AD31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779A03-C2E1-C547-7316-13F6CB3E4CB1}"/>
              </a:ext>
            </a:extLst>
          </p:cNvPr>
          <p:cNvSpPr txBox="1"/>
          <p:nvPr/>
        </p:nvSpPr>
        <p:spPr>
          <a:xfrm>
            <a:off x="82296" y="2192460"/>
            <a:ext cx="3503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Monthly Reimbursement Summary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E2AF468-C005-5C3D-C126-2935F4FE5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963" y="250597"/>
            <a:ext cx="7177973" cy="24387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E3D8AFE-A479-2AC1-4A20-24FB54DF9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1904" y="2720218"/>
            <a:ext cx="1467055" cy="3143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836715-E0B2-6386-4770-4740938A9C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904" y="3240934"/>
            <a:ext cx="7177973" cy="2715769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2D452453-FABF-5E3E-2F60-A6603868930A}"/>
              </a:ext>
            </a:extLst>
          </p:cNvPr>
          <p:cNvSpPr/>
          <p:nvPr/>
        </p:nvSpPr>
        <p:spPr>
          <a:xfrm>
            <a:off x="4447770" y="2610351"/>
            <a:ext cx="1682381" cy="3812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1472215-B986-527C-1E9E-49DBE6DCEF61}"/>
              </a:ext>
            </a:extLst>
          </p:cNvPr>
          <p:cNvSpPr/>
          <p:nvPr/>
        </p:nvSpPr>
        <p:spPr>
          <a:xfrm>
            <a:off x="5435662" y="3346622"/>
            <a:ext cx="1388977" cy="393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B866A9B-5961-7469-7119-743950E31006}"/>
              </a:ext>
            </a:extLst>
          </p:cNvPr>
          <p:cNvSpPr/>
          <p:nvPr/>
        </p:nvSpPr>
        <p:spPr>
          <a:xfrm>
            <a:off x="5401511" y="4402222"/>
            <a:ext cx="1388977" cy="393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BF572DCF-5D58-2999-2D44-0416B5ECE6A1}"/>
              </a:ext>
            </a:extLst>
          </p:cNvPr>
          <p:cNvSpPr/>
          <p:nvPr/>
        </p:nvSpPr>
        <p:spPr>
          <a:xfrm>
            <a:off x="8014797" y="93246"/>
            <a:ext cx="146304" cy="19744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Down 33">
            <a:extLst>
              <a:ext uri="{FF2B5EF4-FFF2-40B4-BE49-F238E27FC236}">
                <a16:creationId xmlns:a16="http://schemas.microsoft.com/office/drawing/2014/main" id="{B9AB8CFD-6BE8-2758-C749-D4566CBB743E}"/>
              </a:ext>
            </a:extLst>
          </p:cNvPr>
          <p:cNvSpPr/>
          <p:nvPr/>
        </p:nvSpPr>
        <p:spPr>
          <a:xfrm>
            <a:off x="10343469" y="93246"/>
            <a:ext cx="146304" cy="19744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666C24-321E-9D80-794C-0B6393CC8FFE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57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E7D04D9A-7E36-ED1F-9814-FC12058BC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69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83"/>
    </mc:Choice>
    <mc:Fallback xmlns="">
      <p:transition spd="slow" advTm="28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3" y="0"/>
            <a:ext cx="3582555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65410" y="2609846"/>
            <a:ext cx="33910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Federal Awards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A23A30-55F7-6E10-D2F2-A10202697EC5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58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9FCB383-FDBA-4247-3370-B7917AD86B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587" y="1307193"/>
            <a:ext cx="7937349" cy="3018700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20CAD199-DE90-9CBE-4F74-8761FAFED763}"/>
              </a:ext>
            </a:extLst>
          </p:cNvPr>
          <p:cNvSpPr/>
          <p:nvPr/>
        </p:nvSpPr>
        <p:spPr>
          <a:xfrm>
            <a:off x="3630394" y="3755311"/>
            <a:ext cx="512064" cy="2377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DC19AD62-15FE-454A-6294-AF19C5DB4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505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94"/>
    </mc:Choice>
    <mc:Fallback xmlns="">
      <p:transition spd="slow" advTm="27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571662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Edit Checks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F908D1F-9355-36D9-C59E-91D61DC1FF81}"/>
              </a:ext>
            </a:extLst>
          </p:cNvPr>
          <p:cNvSpPr/>
          <p:nvPr/>
        </p:nvSpPr>
        <p:spPr>
          <a:xfrm>
            <a:off x="210312" y="1078626"/>
            <a:ext cx="3328416" cy="53126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646A11-0FC4-7EDC-4D13-29C2CA08C3FC}"/>
              </a:ext>
            </a:extLst>
          </p:cNvPr>
          <p:cNvSpPr/>
          <p:nvPr/>
        </p:nvSpPr>
        <p:spPr>
          <a:xfrm>
            <a:off x="512064" y="1298448"/>
            <a:ext cx="265176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an edit check?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B0FC4E-B9CF-81B9-E7C8-31D5DB7E0B4F}"/>
              </a:ext>
            </a:extLst>
          </p:cNvPr>
          <p:cNvSpPr/>
          <p:nvPr/>
        </p:nvSpPr>
        <p:spPr>
          <a:xfrm>
            <a:off x="512064" y="2550810"/>
            <a:ext cx="2651760" cy="3621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 checks are review tools that can be used to ensure the effectiveness and proficiency of data collection.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FE8627-6C7A-F1A2-1FDA-2C6AEBC9145A}"/>
              </a:ext>
            </a:extLst>
          </p:cNvPr>
          <p:cNvSpPr/>
          <p:nvPr/>
        </p:nvSpPr>
        <p:spPr>
          <a:xfrm>
            <a:off x="4285488" y="1045202"/>
            <a:ext cx="3328416" cy="53126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93FD98E-61C3-8F71-8B38-D046627462A6}"/>
              </a:ext>
            </a:extLst>
          </p:cNvPr>
          <p:cNvSpPr/>
          <p:nvPr/>
        </p:nvSpPr>
        <p:spPr>
          <a:xfrm>
            <a:off x="8433816" y="1011778"/>
            <a:ext cx="3328416" cy="53126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20B709B-5269-D83E-B921-E79758481802}"/>
              </a:ext>
            </a:extLst>
          </p:cNvPr>
          <p:cNvSpPr/>
          <p:nvPr/>
        </p:nvSpPr>
        <p:spPr>
          <a:xfrm>
            <a:off x="4623816" y="1252782"/>
            <a:ext cx="265176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can we use edit checks?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14DF314-D7E6-76FC-3DD9-E69B465CD382}"/>
              </a:ext>
            </a:extLst>
          </p:cNvPr>
          <p:cNvSpPr/>
          <p:nvPr/>
        </p:nvSpPr>
        <p:spPr>
          <a:xfrm>
            <a:off x="4472940" y="2501411"/>
            <a:ext cx="2953512" cy="37198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ensure all SFSP records are completed in a timely manner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locate any errors on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determine if the records align with the meal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review operational and administrative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validate that the program operation is compliant with SFSP requirements  and USDA regulations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14B46D-7554-E66A-23D8-30A83A6D7DA3}"/>
              </a:ext>
            </a:extLst>
          </p:cNvPr>
          <p:cNvSpPr/>
          <p:nvPr/>
        </p:nvSpPr>
        <p:spPr>
          <a:xfrm>
            <a:off x="8854440" y="1298448"/>
            <a:ext cx="265176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Edit Checks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BAC0DE-ED51-AFF0-5320-9BA89196BEC0}"/>
              </a:ext>
            </a:extLst>
          </p:cNvPr>
          <p:cNvSpPr/>
          <p:nvPr/>
        </p:nvSpPr>
        <p:spPr>
          <a:xfrm>
            <a:off x="8621268" y="2452012"/>
            <a:ext cx="2953512" cy="37198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Completion</a:t>
            </a:r>
            <a:b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-Reviewing data to ensure no information is missing</a:t>
            </a:r>
          </a:p>
          <a:p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Verification</a:t>
            </a:r>
            <a:b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-Reviewing data to ensure the information is accurately collected and 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Submission</a:t>
            </a:r>
            <a:b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-Reviewing data to ensure the records align with the report and no typos are present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00375612-ACB7-0D19-71E7-0038E9946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391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37"/>
    </mc:Choice>
    <mc:Fallback xmlns="">
      <p:transition spd="slow" advTm="137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3691372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65409" y="2828835"/>
            <a:ext cx="35199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Federal Awards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4AE917-67C3-A825-5E56-B3D9D4211F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584" y="98232"/>
            <a:ext cx="6089904" cy="60824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36C237-0C94-3F58-1948-5D7004AD50BE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58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63948FD-066C-0938-55A2-52BD2644BD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2038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48"/>
    </mc:Choice>
    <mc:Fallback xmlns="">
      <p:transition spd="slow" advTm="26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004D14-451F-E353-2C57-965633407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0"/>
            <a:ext cx="12207240" cy="98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ACEB52-D520-AE36-1182-EACB50BA66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643"/>
          <a:stretch/>
        </p:blipFill>
        <p:spPr>
          <a:xfrm>
            <a:off x="1523603" y="1232299"/>
            <a:ext cx="9144793" cy="4338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09A75D-951E-C31C-89B3-606DC157A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20" y="5570461"/>
            <a:ext cx="12192000" cy="12875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6885A2-FA09-CCF1-46A6-6DB5E49950CB}"/>
              </a:ext>
            </a:extLst>
          </p:cNvPr>
          <p:cNvSpPr txBox="1"/>
          <p:nvPr/>
        </p:nvSpPr>
        <p:spPr>
          <a:xfrm>
            <a:off x="1173193" y="5872858"/>
            <a:ext cx="9592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sfsp@alsde.edu                                                  Phone: (334) 694-4657</a:t>
            </a:r>
          </a:p>
          <a:p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3D0ABCB-8E91-E3AE-22C2-7B335D6EA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000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01"/>
    </mc:Choice>
    <mc:Fallback xmlns="">
      <p:transition spd="slow" advTm="21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ACF899-A586-B5E0-6A25-B0461FB36DE2}"/>
              </a:ext>
            </a:extLst>
          </p:cNvPr>
          <p:cNvSpPr/>
          <p:nvPr/>
        </p:nvSpPr>
        <p:spPr>
          <a:xfrm>
            <a:off x="0" y="6488668"/>
            <a:ext cx="12207240" cy="369332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67DD-C7C9-3E49-0419-21B51FED3DF5}"/>
              </a:ext>
            </a:extLst>
          </p:cNvPr>
          <p:cNvSpPr txBox="1"/>
          <p:nvPr/>
        </p:nvSpPr>
        <p:spPr>
          <a:xfrm>
            <a:off x="-571662" y="6524878"/>
            <a:ext cx="4041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ALSDE Child Nutrition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E6812-E914-B17D-356B-5D5BD99C5FFE}"/>
              </a:ext>
            </a:extLst>
          </p:cNvPr>
          <p:cNvSpPr/>
          <p:nvPr/>
        </p:nvSpPr>
        <p:spPr>
          <a:xfrm>
            <a:off x="-7620" y="0"/>
            <a:ext cx="12207240" cy="914400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Value of Edit Checks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1F2CB-1A27-A9A6-9C4E-73BCBD6D85FE}"/>
              </a:ext>
            </a:extLst>
          </p:cNvPr>
          <p:cNvSpPr txBox="1"/>
          <p:nvPr/>
        </p:nvSpPr>
        <p:spPr>
          <a:xfrm>
            <a:off x="0" y="165981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1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422FAC3-6A8D-E307-21B4-5F93F981FBF4}"/>
              </a:ext>
            </a:extLst>
          </p:cNvPr>
          <p:cNvGraphicFramePr/>
          <p:nvPr/>
        </p:nvGraphicFramePr>
        <p:xfrm>
          <a:off x="2293112" y="627646"/>
          <a:ext cx="8026400" cy="4775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C823CF4-7C9D-13AD-E716-F853D9DD8F5C}"/>
              </a:ext>
            </a:extLst>
          </p:cNvPr>
          <p:cNvGrpSpPr/>
          <p:nvPr/>
        </p:nvGrpSpPr>
        <p:grpSpPr>
          <a:xfrm>
            <a:off x="5052187" y="4947508"/>
            <a:ext cx="2508250" cy="1504950"/>
            <a:chOff x="0" y="757575"/>
            <a:chExt cx="2508250" cy="1504950"/>
          </a:xfrm>
          <a:solidFill>
            <a:srgbClr val="FF9900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8C0BCA-AE5A-61EE-2256-0E0ADE295C39}"/>
                </a:ext>
              </a:extLst>
            </p:cNvPr>
            <p:cNvSpPr/>
            <p:nvPr/>
          </p:nvSpPr>
          <p:spPr>
            <a:xfrm>
              <a:off x="0" y="757575"/>
              <a:ext cx="2508250" cy="1504950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2F5E91-0647-5376-F390-8902B36142B2}"/>
                </a:ext>
              </a:extLst>
            </p:cNvPr>
            <p:cNvSpPr txBox="1"/>
            <p:nvPr/>
          </p:nvSpPr>
          <p:spPr>
            <a:xfrm>
              <a:off x="0" y="757575"/>
              <a:ext cx="2508250" cy="150495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Validity</a:t>
              </a:r>
              <a:endParaRPr lang="en-US" sz="3200" kern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ABC5D4FE-9429-DD9E-6A02-8B3F64C736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0166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503"/>
    </mc:Choice>
    <mc:Fallback xmlns="">
      <p:transition spd="slow" advTm="138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6D531-47EF-971D-3CA5-9466ED645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0" y="199381"/>
            <a:ext cx="6827470" cy="54296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340FA8-BCBC-FFF9-1F1B-AC9500C311B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3, page 10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83400" y="61775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67385" y="2384632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Accessing LINQ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281973-AA7D-D402-C7DD-5FAF6A61BFE6}"/>
              </a:ext>
            </a:extLst>
          </p:cNvPr>
          <p:cNvSpPr txBox="1"/>
          <p:nvPr/>
        </p:nvSpPr>
        <p:spPr>
          <a:xfrm>
            <a:off x="2728870" y="4364573"/>
            <a:ext cx="2103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login information and select “Log On.”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6E6D59B-41BE-214E-60AD-80B4D27DAA68}"/>
              </a:ext>
            </a:extLst>
          </p:cNvPr>
          <p:cNvSpPr/>
          <p:nvPr/>
        </p:nvSpPr>
        <p:spPr>
          <a:xfrm rot="20078581">
            <a:off x="4628686" y="3955328"/>
            <a:ext cx="1179576" cy="16459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08FFC0-9A81-622F-72E7-45FC1DC73611}"/>
              </a:ext>
            </a:extLst>
          </p:cNvPr>
          <p:cNvSpPr txBox="1"/>
          <p:nvPr/>
        </p:nvSpPr>
        <p:spPr>
          <a:xfrm>
            <a:off x="2573547" y="292608"/>
            <a:ext cx="23922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SFSP records should be used for the claims process: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-Meal Counts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-Attendance Records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-Financial Records</a:t>
            </a: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62C89A8-A843-C830-3EA8-FA70108D8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60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49"/>
    </mc:Choice>
    <mc:Fallback xmlns="">
      <p:transition spd="slow" advTm="51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59E03B-D885-0893-E60A-9AAAFC57E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-29314"/>
            <a:ext cx="2923348" cy="64593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371411"/>
            <a:ext cx="12207240" cy="4865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-7620" y="-33705"/>
            <a:ext cx="2749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-77638" y="6430040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ALSDE Child Nutrition Programs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382E9-FB6A-1093-4319-7F8EF5E62792}"/>
              </a:ext>
            </a:extLst>
          </p:cNvPr>
          <p:cNvSpPr txBox="1"/>
          <p:nvPr/>
        </p:nvSpPr>
        <p:spPr>
          <a:xfrm>
            <a:off x="139101" y="2705725"/>
            <a:ext cx="2629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Programs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8672DE-5C68-273B-F163-D59C686BB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413" y="343050"/>
            <a:ext cx="4052880" cy="32188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113E8A-950E-48DD-5F93-79C654812A8D}"/>
              </a:ext>
            </a:extLst>
          </p:cNvPr>
          <p:cNvSpPr txBox="1"/>
          <p:nvPr/>
        </p:nvSpPr>
        <p:spPr>
          <a:xfrm>
            <a:off x="7429978" y="3108839"/>
            <a:ext cx="450298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program tiles are available based upon a sponsor’s approved CN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sponsor will select the Summer Food Service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 sponsor is only enrolled in a single program, this Programs page will not display. Instead, the user is taken directly to the SFSP Splash page.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78042F-57B3-1C11-2678-3CD030D802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2992" y="1455924"/>
            <a:ext cx="622718" cy="241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4CFAE0-F300-5CAD-C5BD-3250000079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1494" y="2015300"/>
            <a:ext cx="622718" cy="3727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7FA80D-726C-E08D-CECB-61F4D71F38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871" y="2738468"/>
            <a:ext cx="570959" cy="2566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E1C0EB-6EC2-E069-DD22-500BF98E8148}"/>
              </a:ext>
            </a:extLst>
          </p:cNvPr>
          <p:cNvSpPr txBox="1"/>
          <p:nvPr/>
        </p:nvSpPr>
        <p:spPr>
          <a:xfrm>
            <a:off x="6891033" y="6376983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3, page 11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10294B1-EFCB-124D-E52B-B30A4AFF9D4C}"/>
              </a:ext>
            </a:extLst>
          </p:cNvPr>
          <p:cNvSpPr/>
          <p:nvPr/>
        </p:nvSpPr>
        <p:spPr>
          <a:xfrm>
            <a:off x="4115290" y="2578746"/>
            <a:ext cx="788090" cy="576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F1DBECC5-DA5F-7A50-320A-D7465A92D2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938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19"/>
    </mc:Choice>
    <mc:Fallback xmlns="">
      <p:transition spd="slow" advTm="49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40FA8-BCBC-FFF9-1F1B-AC9500C311B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3, page 11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98816" y="2179820"/>
            <a:ext cx="2368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Splash</a:t>
            </a:r>
          </a:p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97609D-0E11-22FA-40E6-3E35416C652D}"/>
              </a:ext>
            </a:extLst>
          </p:cNvPr>
          <p:cNvSpPr txBox="1"/>
          <p:nvPr/>
        </p:nvSpPr>
        <p:spPr>
          <a:xfrm>
            <a:off x="8857193" y="2047162"/>
            <a:ext cx="29891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Splash page displays general information and announcements posted by the ALSDE CNP.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sponsor can utilize the header menu links to navigate the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EB78C1-D5E3-0A9D-6B93-FF89B1C64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0038" y="335709"/>
            <a:ext cx="5976676" cy="4309109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F27925B-BE0F-7F6E-A7D3-AC302DEB93E1}"/>
              </a:ext>
            </a:extLst>
          </p:cNvPr>
          <p:cNvSpPr/>
          <p:nvPr/>
        </p:nvSpPr>
        <p:spPr>
          <a:xfrm>
            <a:off x="3328678" y="813816"/>
            <a:ext cx="694682" cy="30955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CD648F05-CD7E-0F7B-2468-4E7A28C22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776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06"/>
    </mc:Choice>
    <mc:Fallback xmlns="">
      <p:transition spd="slow" advTm="58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0B7523-1678-56F8-8D5D-EDB8BA83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" y="6254153"/>
            <a:ext cx="12207240" cy="6038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A8ABC9-D6E6-0CD0-41D2-AF33727B36AC}"/>
              </a:ext>
            </a:extLst>
          </p:cNvPr>
          <p:cNvSpPr txBox="1"/>
          <p:nvPr/>
        </p:nvSpPr>
        <p:spPr>
          <a:xfrm>
            <a:off x="0" y="33387"/>
            <a:ext cx="1612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0BB6-6A10-4A37-36F1-3C651F12D727}"/>
              </a:ext>
            </a:extLst>
          </p:cNvPr>
          <p:cNvSpPr txBox="1"/>
          <p:nvPr/>
        </p:nvSpPr>
        <p:spPr>
          <a:xfrm>
            <a:off x="0" y="6371411"/>
            <a:ext cx="3585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ALSDE Child Nutrition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40FA8-BCBC-FFF9-1F1B-AC9500C311B0}"/>
              </a:ext>
            </a:extLst>
          </p:cNvPr>
          <p:cNvSpPr txBox="1"/>
          <p:nvPr/>
        </p:nvSpPr>
        <p:spPr>
          <a:xfrm>
            <a:off x="7074470" y="6371411"/>
            <a:ext cx="522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LINQ SFSP Sponsor Manual: Section 6, page 45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416E3F-31BC-AA7D-6F25-E5D9900F6EF7}"/>
              </a:ext>
            </a:extLst>
          </p:cNvPr>
          <p:cNvSpPr/>
          <p:nvPr/>
        </p:nvSpPr>
        <p:spPr>
          <a:xfrm>
            <a:off x="2804" y="0"/>
            <a:ext cx="2560320" cy="6254153"/>
          </a:xfrm>
          <a:prstGeom prst="rect">
            <a:avLst/>
          </a:prstGeom>
          <a:solidFill>
            <a:srgbClr val="004568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69C84-55F1-2B14-FEB8-4C1964A60B60}"/>
              </a:ext>
            </a:extLst>
          </p:cNvPr>
          <p:cNvSpPr txBox="1"/>
          <p:nvPr/>
        </p:nvSpPr>
        <p:spPr>
          <a:xfrm>
            <a:off x="0" y="0"/>
            <a:ext cx="1695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08EA53-2825-C778-3874-FF9BAB474508}"/>
              </a:ext>
            </a:extLst>
          </p:cNvPr>
          <p:cNvSpPr txBox="1"/>
          <p:nvPr/>
        </p:nvSpPr>
        <p:spPr>
          <a:xfrm>
            <a:off x="21824" y="2464052"/>
            <a:ext cx="2368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Accessing the Claims Menu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7A5ABB-2542-C06F-8E75-560317EA5572}"/>
              </a:ext>
            </a:extLst>
          </p:cNvPr>
          <p:cNvSpPr txBox="1"/>
          <p:nvPr/>
        </p:nvSpPr>
        <p:spPr>
          <a:xfrm>
            <a:off x="3798925" y="4779967"/>
            <a:ext cx="81923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page is broken down into two categories: Item and Description.</a:t>
            </a:r>
          </a:p>
          <a:p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sponsors can view depends on the participating programs and security permissions.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“Claim – SFSP” to begin.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B3B406-2CB7-2845-C18E-AFCC79836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3846" y="908482"/>
            <a:ext cx="8364211" cy="323579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5E83AB7-9A7C-241F-73DE-62A18AFE9B91}"/>
              </a:ext>
            </a:extLst>
          </p:cNvPr>
          <p:cNvSpPr/>
          <p:nvPr/>
        </p:nvSpPr>
        <p:spPr>
          <a:xfrm>
            <a:off x="2816352" y="2464052"/>
            <a:ext cx="1444752" cy="3248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9B19C44-3CC1-4363-77B5-5E6E43D57B5E}"/>
              </a:ext>
            </a:extLst>
          </p:cNvPr>
          <p:cNvSpPr/>
          <p:nvPr/>
        </p:nvSpPr>
        <p:spPr>
          <a:xfrm>
            <a:off x="3904488" y="1627632"/>
            <a:ext cx="731520" cy="3931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D1946D75-D29A-C6B2-C544-781F2E62D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029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43"/>
    </mc:Choice>
    <mc:Fallback xmlns="">
      <p:transition spd="slow" advTm="34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FA443FF68524FA2DCDE245F383244" ma:contentTypeVersion="16" ma:contentTypeDescription="Create a new document." ma:contentTypeScope="" ma:versionID="e5a29f5d5a4d99b1827628f50d9a9799">
  <xsd:schema xmlns:xsd="http://www.w3.org/2001/XMLSchema" xmlns:xs="http://www.w3.org/2001/XMLSchema" xmlns:p="http://schemas.microsoft.com/office/2006/metadata/properties" xmlns:ns2="b062793b-04e6-46c0-b1a4-83f876b144f8" xmlns:ns3="d89f517c-0e74-47d7-b0fb-4e8bb5cba457" targetNamespace="http://schemas.microsoft.com/office/2006/metadata/properties" ma:root="true" ma:fieldsID="56869228f1829a8473dcc69c86b76cb0" ns2:_="" ns3:_="">
    <xsd:import namespace="b062793b-04e6-46c0-b1a4-83f876b144f8"/>
    <xsd:import namespace="d89f517c-0e74-47d7-b0fb-4e8bb5cba4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Location" minOccurs="0"/>
                <xsd:element ref="ns2:Docu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2793b-04e6-46c0-b1a4-83f876b144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c4bdf34-1593-4191-b490-eed9e9205a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Document" ma:index="23" nillable="true" ma:displayName="Document" ma:format="Dropdown" ma:internalName="Docu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f517c-0e74-47d7-b0fb-4e8bb5cba45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6b844c77-8885-48ce-9831-b287d5bece14}" ma:internalName="TaxCatchAll" ma:showField="CatchAllData" ma:web="d89f517c-0e74-47d7-b0fb-4e8bb5cba4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62793b-04e6-46c0-b1a4-83f876b144f8">
      <Terms xmlns="http://schemas.microsoft.com/office/infopath/2007/PartnerControls"/>
    </lcf76f155ced4ddcb4097134ff3c332f>
    <Document xmlns="b062793b-04e6-46c0-b1a4-83f876b144f8" xsi:nil="true"/>
    <TaxCatchAll xmlns="d89f517c-0e74-47d7-b0fb-4e8bb5cba45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E88263-D753-420A-B3A1-665A40923034}">
  <ds:schemaRefs>
    <ds:schemaRef ds:uri="b062793b-04e6-46c0-b1a4-83f876b144f8"/>
    <ds:schemaRef ds:uri="d89f517c-0e74-47d7-b0fb-4e8bb5cba4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FE8FA4C-19F7-4D3E-A295-7AFEB612ED64}">
  <ds:schemaRefs>
    <ds:schemaRef ds:uri="b062793b-04e6-46c0-b1a4-83f876b144f8"/>
    <ds:schemaRef ds:uri="d89f517c-0e74-47d7-b0fb-4e8bb5cba4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B71E6B-DDCB-488A-A39C-D6C8126F92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1249</Words>
  <Application>Microsoft Office PowerPoint</Application>
  <PresentationFormat>Widescreen</PresentationFormat>
  <Paragraphs>299</Paragraphs>
  <Slides>41</Slides>
  <Notes>1</Notes>
  <HiddenSlides>0</HiddenSlides>
  <MMClips>41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SFSP Claims Training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Bianca Hardy</dc:creator>
  <cp:lastModifiedBy>Loria Hunter</cp:lastModifiedBy>
  <cp:revision>2</cp:revision>
  <dcterms:created xsi:type="dcterms:W3CDTF">2024-12-23T17:28:57Z</dcterms:created>
  <dcterms:modified xsi:type="dcterms:W3CDTF">2026-01-23T18:29:43Z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0x01010020AFA443FF68524FA2DCDE245F383244</vt:lpwstr>
  </property>
  <property fmtid="{D5CDD505-2E9C-101B-9397-08002B2CF9AE}" pid="3" name="MediaServiceImageTags">
    <vt:lpwstr/>
  </property>
</Properties>
</file>